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4" r:id="rId3"/>
  </p:sldMasterIdLst>
  <p:notesMasterIdLst>
    <p:notesMasterId r:id="rId5"/>
  </p:notesMasterIdLst>
  <p:handoutMasterIdLst>
    <p:handoutMasterId r:id="rId8"/>
  </p:handoutMasterIdLst>
  <p:sldIdLst>
    <p:sldId id="1290" r:id="rId4"/>
    <p:sldId id="1493" r:id="rId6"/>
    <p:sldId id="1491" r:id="rId7"/>
  </p:sldIdLst>
  <p:sldSz cx="12192000" cy="6858000"/>
  <p:notesSz cx="6858000" cy="9144000"/>
  <p:embeddedFontLst>
    <p:embeddedFont>
      <p:font typeface="华文楷体" panose="02010600040101010101" charset="-122"/>
      <p:regular r:id="rId13"/>
    </p:embeddedFont>
    <p:embeddedFont>
      <p:font typeface="Calibri" panose="020F0502020204030204" charset="0"/>
      <p:regular r:id="rId14"/>
      <p:bold r:id="rId15"/>
      <p:italic r:id="rId16"/>
      <p:boldItalic r:id="rId17"/>
    </p:embeddedFont>
  </p:embeddedFontLst>
  <p:custDataLst>
    <p:tags r:id="rId18"/>
  </p:custDataLst>
  <p:defaultTextStyle>
    <a:defPPr>
      <a:defRPr lang="en-US"/>
    </a:defPPr>
    <a:lvl1pPr marL="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165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765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365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5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565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165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4" userDrawn="1">
          <p15:clr>
            <a:srgbClr val="A4A3A4"/>
          </p15:clr>
        </p15:guide>
        <p15:guide id="2" pos="362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a Vida Villanueva" initials="MVV" lastIdx="1" clrIdx="0"/>
  <p:cmAuthor id="43" name="朱海平" initials="朱" lastIdx="1" clrIdx="16"/>
  <p:cmAuthor id="1" name="幸全" initials="幸全" lastIdx="1" clrIdx="0"/>
  <p:cmAuthor id="44" name="未知用户8" initials="未" lastIdx="1" clrIdx="0"/>
  <p:cmAuthor id="2" name="Paul" initials="P" lastIdx="22" clrIdx="1"/>
  <p:cmAuthor id="45" name="未知用户7" initials="未" lastIdx="1" clrIdx="0"/>
  <p:cmAuthor id="3" name="凌晓燕" initials="凌" lastIdx="29" clrIdx="2"/>
  <p:cmAuthor id="46" name="吴杰" initials="吴" lastIdx="1" clrIdx="0"/>
  <p:cmAuthor id="4" name="LENOVO" initials="L" lastIdx="1" clrIdx="3"/>
  <p:cmAuthor id="47" name="未知用户18" initials="未" lastIdx="18" clrIdx="0"/>
  <p:cmAuthor id="5" name="THINK" initials="T" lastIdx="2" clrIdx="4"/>
  <p:cmAuthor id="48" name="付文双" initials="付" lastIdx="1" clrIdx="0"/>
  <p:cmAuthor id="6" name="ming qiu" initials="m" lastIdx="17" clrIdx="1"/>
  <p:cmAuthor id="49" name="WANG Xin" initials="W" lastIdx="13" clrIdx="0"/>
  <p:cmAuthor id="7" name="1206988966@qq.com" initials="1" lastIdx="1" clrIdx="2"/>
  <p:cmAuthor id="8" name="姜伟光" initials="姜" lastIdx="1" clrIdx="0"/>
  <p:cmAuthor id="9" name="huawei" initials="h" lastIdx="5" clrIdx="8"/>
  <p:cmAuthor id="10" name="Wendy" initials="W" lastIdx="2" clrIdx="10"/>
  <p:cmAuthor id="11" name="HY_cxh" initials="H" lastIdx="3" clrIdx="4"/>
  <p:cmAuthor id="12" name="HW" initials="H" lastIdx="1" clrIdx="11"/>
  <p:cmAuthor id="13" name="HuaWei" initials="H" lastIdx="1" clrIdx="12"/>
  <p:cmAuthor id="14" name="HUAWEI" initials="H" lastIdx="1" clrIdx="13"/>
  <p:cmAuthor id="15" name="chiara" initials="c" lastIdx="5" clrIdx="14"/>
  <p:cmAuthor id="16" name="程智明" initials="L" lastIdx="1" clrIdx="15"/>
  <p:cmAuthor id="17" name="Lenovo" initials="L" lastIdx="2" clrIdx="16"/>
  <p:cmAuthor id="18" name="40200038" initials="4" lastIdx="1" clrIdx="17"/>
  <p:cmAuthor id="19" name="高泽洲" initials="高" lastIdx="2" clrIdx="18"/>
  <p:cmAuthor id="20" name="Rola" initials="R" lastIdx="1" clrIdx="19"/>
  <p:cmAuthor id="21" name="贺凯" initials="贺" lastIdx="1" clrIdx="20"/>
  <p:cmAuthor id="22" name="hw" initials="h" lastIdx="2" clrIdx="21"/>
  <p:cmAuthor id="23" name="徐杰" initials="徐" lastIdx="1" clrIdx="0"/>
  <p:cmAuthor id="24" name="100429" initials="1" lastIdx="1" clrIdx="23"/>
  <p:cmAuthor id="25" name="evil" initials="e" lastIdx="0" clrIdx="0"/>
  <p:cmAuthor id="26" name="叶得会" initials="叶" lastIdx="8" clrIdx="0"/>
  <p:cmAuthor id="27" name="Qingyunli" initials="Q" lastIdx="24" clrIdx="0"/>
  <p:cmAuthor id="28" name="未知用户2" initials="未" lastIdx="24" clrIdx="0"/>
  <p:cmAuthor id="29" name="未知用户3" initials="未" lastIdx="1" clrIdx="0"/>
  <p:cmAuthor id="31" name="丁芙蓉" initials="丁" lastIdx="4" clrIdx="1"/>
  <p:cmAuthor id="75" name="作者" initials="A" lastIdx="0" clrIdx="24"/>
  <p:cmAuthor id="32" name="毕军(0212009)" initials="毕" lastIdx="10" clrIdx="0"/>
  <p:cmAuthor id="33" name="dadi" initials="d" lastIdx="2" clrIdx="1"/>
  <p:cmAuthor id="76" name="zwm" initials="a" lastIdx="1" clrIdx="25"/>
  <p:cmAuthor id="34" name="邹洋" initials="邹" lastIdx="2" clrIdx="0"/>
  <p:cmAuthor id="35" name="孟祥超" initials="孟" lastIdx="2" clrIdx="1"/>
  <p:cmAuthor id="36" name="张艳芳" initials="张" lastIdx="3" clrIdx="0"/>
  <p:cmAuthor id="37" name="刘广艳" initials="刘" lastIdx="10" clrIdx="1"/>
  <p:cmAuthor id="38" name="邹积逊" initials="邹" lastIdx="1" clrIdx="0"/>
  <p:cmAuthor id="39" name="李丹" initials="李" lastIdx="1" clrIdx="0"/>
  <p:cmAuthor id="40" name="dingbo" initials="d" lastIdx="1" clrIdx="0"/>
  <p:cmAuthor id="41" name="杜雪梅" initials="杜" lastIdx="1" clrIdx="0"/>
  <p:cmAuthor id="42" name="未知用户22" initials="未" lastIdx="34" clrIdx="0"/>
  <p:cmAuthor id="30" name="30300124" initials="3" lastIdx="4" clrIdx="29"/>
  <p:cmAuthor id="77" name="Wilson Feng" initials="WF" lastIdx="1" clrIdx="26"/>
  <p:cmAuthor id="78" name="ZHY" initials="Z" lastIdx="1" clrIdx="29"/>
  <p:cmAuthor id="79" name="炜浩 孙" initials="炜浩" lastIdx="1" clrIdx="61"/>
  <p:cmAuthor id="80" name="60001706@huayou.com" initials="6" lastIdx="1" clrIdx="67"/>
  <p:cmAuthor id="50" name="20100573" initials="2" lastIdx="1" clrIdx="49"/>
  <p:cmAuthor id="51" name="20100461" initials="2" lastIdx="1" clrIdx="50"/>
  <p:cmAuthor id="54" name="20107389" initials="2" lastIdx="1" clrIdx="53"/>
  <p:cmAuthor id="55" name="102331" initials="1" lastIdx="2" clrIdx="54"/>
  <p:cmAuthor id="56" name="30100061" initials="3" lastIdx="8" clrIdx="55"/>
  <p:cmAuthor id="58" name="shijia" initials="s" lastIdx="15" clrIdx="57"/>
  <p:cmAuthor id="59" name="丁乙" initials="丁" lastIdx="1" clrIdx="56"/>
  <p:cmAuthor id="60" name="20108237" initials="2" lastIdx="5" clrIdx="59"/>
  <p:cmAuthor id="61" name="20400176" initials="2" lastIdx="1" clrIdx="60"/>
  <p:cmAuthor id="62" name="30100018" initials="3" lastIdx="1" clrIdx="61"/>
  <p:cmAuthor id="63" name="30102148" initials="3" lastIdx="1" clrIdx="62"/>
  <p:cmAuthor id="65" name="廖文霞" initials="廖文霞" lastIdx="1" clrIdx="64"/>
  <p:cmAuthor id="66" name="3020210101GY" initials="3" lastIdx="1" clrIdx="65"/>
  <p:cmAuthor id="67" name="20105059" initials="2" lastIdx="1" clrIdx="6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D7D2DE"/>
    <a:srgbClr val="7B6993"/>
    <a:srgbClr val="59B96F"/>
    <a:srgbClr val="CAB398"/>
    <a:srgbClr val="004495"/>
    <a:srgbClr val="00AF4E"/>
    <a:srgbClr val="F5C201"/>
    <a:srgbClr val="7030A0"/>
    <a:srgbClr val="AD5E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3138DE9-7923-49E2-9911-EA6C7954B536}" styleName="表样式 1 25">
    <a:wholeTbl>
      <a:tcTxStyle>
        <a:fontRef idx="none">
          <a:srgbClr val="000000"/>
        </a:fontRef>
      </a:tcTxStyle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 w="9525" cmpd="sng">
              <a:solidFill>
                <a:schemeClr val="accent1">
                  <a:lumMod val="34000"/>
                  <a:lumOff val="66000"/>
                </a:schemeClr>
              </a:solidFill>
              <a:prstDash val="solid"/>
            </a:ln>
          </a:insideH>
          <a:insideV>
            <a:ln w="9525" cmpd="sng">
              <a:solidFill>
                <a:schemeClr val="accent1">
                  <a:lumMod val="34000"/>
                  <a:lumOff val="66000"/>
                </a:schemeClr>
              </a:solidFill>
              <a:prstDash val="solid"/>
            </a:ln>
          </a:insideV>
        </a:tcBdr>
        <a:fill>
          <a:solidFill>
            <a:srgbClr val="FFFFFF"/>
          </a:solidFill>
        </a:fill>
      </a:tcStyle>
    </a:wholeTbl>
    <a:band2H>
      <a:tcTxStyle>
        <a:fontRef idx="none">
          <a:srgbClr val="08090C"/>
        </a:fontRef>
      </a:tcTxStyle>
      <a:tcStyle>
        <a:tcBdr/>
        <a:fill>
          <a:solidFill>
            <a:schemeClr val="accent1">
              <a:lumMod val="10000"/>
              <a:lumOff val="90000"/>
            </a:schemeClr>
          </a:solidFill>
        </a:fill>
      </a:tcStyle>
    </a:band2H>
    <a:band1V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insideH>
          <a:insideV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insideV>
        </a:tcBdr>
        <a:fill>
          <a:solidFill>
            <a:schemeClr val="accent1">
              <a:lumMod val="10000"/>
              <a:lumOff val="90000"/>
            </a:schemeClr>
          </a:solidFill>
        </a:fill>
      </a:tcStyle>
    </a:band1V>
    <a:band2V>
      <a:tcStyle>
        <a:tcBdr>
          <a:left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left>
          <a:right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insideH>
          <a:insideV>
            <a:ln>
              <a:noFill/>
            </a:ln>
          </a:insideV>
        </a:tcBdr>
      </a:tcStyle>
    </a:band2V>
    <a:lastCol>
      <a:tcTxStyle b="on">
        <a:fontRef idx="none">
          <a:srgbClr val="08090C"/>
        </a:fontRef>
      </a:tcTxStyle>
      <a:tcStyle>
        <a:tcBdr>
          <a:left>
            <a:ln w="9525" cmpd="sng">
              <a:solidFill>
                <a:schemeClr val="accent1">
                  <a:lumMod val="34000"/>
                  <a:lumOff val="66000"/>
                </a:schemeClr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>
                  <a:lumMod val="34000"/>
                  <a:lumOff val="66000"/>
                </a:schemeClr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 w="9525" cmpd="sng">
              <a:solidFill>
                <a:schemeClr val="accent1">
                  <a:lumMod val="34000"/>
                  <a:lumOff val="66000"/>
                </a:schemeClr>
              </a:solidFill>
              <a:prstDash val="solid"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lastCol>
    <a:firstCol>
      <a:tcTxStyle b="on">
        <a:fontRef idx="none">
          <a:srgbClr val="08090C"/>
        </a:fontRef>
      </a:tcTxStyle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 w="9525" cmpd="sng">
              <a:solidFill>
                <a:schemeClr val="accent1">
                  <a:lumMod val="34000"/>
                  <a:lumOff val="66000"/>
                </a:schemeClr>
              </a:solidFill>
              <a:prstDash val="solid"/>
            </a:ln>
          </a:right>
          <a:top>
            <a:ln w="9525" cmpd="sng">
              <a:solidFill>
                <a:schemeClr val="accent1">
                  <a:lumMod val="34000"/>
                  <a:lumOff val="66000"/>
                </a:schemeClr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 w="9525" cmpd="sng">
              <a:solidFill>
                <a:schemeClr val="accent1">
                  <a:lumMod val="34000"/>
                  <a:lumOff val="66000"/>
                </a:schemeClr>
              </a:solidFill>
              <a:prstDash val="solid"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firstCol>
    <a:lastRow>
      <a:tcTxStyle b="on">
        <a:fontRef idx="none">
          <a:srgbClr val="08090C"/>
        </a:fontRef>
      </a:tcTxStyle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lastRow>
    <a:seCell>
      <a:tcStyle>
        <a:tcBdr>
          <a:left>
            <a:ln>
              <a:noFill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seCell>
    <a:swCell>
      <a:tcTxStyle b="on">
        <a:fontRef idx="none">
          <a:schemeClr val="accent1"/>
        </a:fontRef>
      </a:tcTxStyle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>
              <a:noFill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swCell>
    <a:firstRow>
      <a:tcTxStyle b="on">
        <a:fontRef idx="none">
          <a:srgbClr val="08090C"/>
        </a:fontRef>
      </a:tcTxStyle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>
                  <a:lumMod val="34000"/>
                  <a:lumOff val="66000"/>
                </a:schemeClr>
              </a:solidFill>
              <a:prstDash val="solid"/>
            </a:ln>
          </a:bottom>
          <a:insideH>
            <a:ln>
              <a:noFill/>
            </a:ln>
          </a:insideH>
          <a:insideV>
            <a:ln w="9525" cmpd="sng">
              <a:solidFill>
                <a:srgbClr val="FFFFFF"/>
              </a:solidFill>
              <a:prstDash val="solid"/>
            </a:ln>
          </a:insideV>
        </a:tcBdr>
        <a:fill>
          <a:solidFill>
            <a:schemeClr val="accent1">
              <a:lumMod val="20000"/>
              <a:lumOff val="8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414" autoAdjust="0"/>
  </p:normalViewPr>
  <p:slideViewPr>
    <p:cSldViewPr showGuides="1">
      <p:cViewPr varScale="1">
        <p:scale>
          <a:sx n="90" d="100"/>
          <a:sy n="90" d="100"/>
        </p:scale>
        <p:origin x="76" y="180"/>
      </p:cViewPr>
      <p:guideLst>
        <p:guide orient="horz" pos="2304"/>
        <p:guide pos="362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80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gs" Target="tags/tag5.xml"/><Relationship Id="rId17" Type="http://schemas.openxmlformats.org/officeDocument/2006/relationships/font" Target="fonts/font5.fntdata"/><Relationship Id="rId16" Type="http://schemas.openxmlformats.org/officeDocument/2006/relationships/font" Target="fonts/font4.fntdata"/><Relationship Id="rId15" Type="http://schemas.openxmlformats.org/officeDocument/2006/relationships/font" Target="fonts/font3.fntdata"/><Relationship Id="rId14" Type="http://schemas.openxmlformats.org/officeDocument/2006/relationships/font" Target="fonts/font2.fntdata"/><Relationship Id="rId13" Type="http://schemas.openxmlformats.org/officeDocument/2006/relationships/font" Target="fonts/font1.fntdata"/><Relationship Id="rId12" Type="http://schemas.openxmlformats.org/officeDocument/2006/relationships/commentAuthors" Target="commentAuthors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ADD754-F49E-4351-AAFE-19D83F43501C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F6036-E835-44CB-A25A-34C755DFD5D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165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765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365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5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565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165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DC11D-C56D-43F7-9324-A802D50A1050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DC11D-C56D-43F7-9324-A802D50A1050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/>
          </a:p>
        </p:txBody>
      </p:sp>
      <p:grpSp>
        <p:nvGrpSpPr>
          <p:cNvPr id="35" name="Group 11"/>
          <p:cNvGrpSpPr/>
          <p:nvPr userDrawn="1"/>
        </p:nvGrpSpPr>
        <p:grpSpPr>
          <a:xfrm>
            <a:off x="-1588" y="371364"/>
            <a:ext cx="989270" cy="461665"/>
            <a:chOff x="727682" y="3535814"/>
            <a:chExt cx="2445523" cy="141663"/>
          </a:xfrm>
        </p:grpSpPr>
        <p:sp>
          <p:nvSpPr>
            <p:cNvPr id="36" name="Rectangle 12"/>
            <p:cNvSpPr/>
            <p:nvPr/>
          </p:nvSpPr>
          <p:spPr>
            <a:xfrm>
              <a:off x="727682" y="3535814"/>
              <a:ext cx="611381" cy="141663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Rectangle 13"/>
            <p:cNvSpPr/>
            <p:nvPr/>
          </p:nvSpPr>
          <p:spPr>
            <a:xfrm>
              <a:off x="1339063" y="3535814"/>
              <a:ext cx="611381" cy="14166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8" name="Rectangle 14"/>
            <p:cNvSpPr/>
            <p:nvPr/>
          </p:nvSpPr>
          <p:spPr>
            <a:xfrm>
              <a:off x="1950444" y="3535814"/>
              <a:ext cx="611381" cy="14166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" name="Rectangle 15"/>
            <p:cNvSpPr/>
            <p:nvPr/>
          </p:nvSpPr>
          <p:spPr>
            <a:xfrm>
              <a:off x="2561824" y="3535814"/>
              <a:ext cx="611381" cy="141663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DC11D-C56D-43F7-9324-A802D50A1050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DC11D-C56D-43F7-9324-A802D50A1050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1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DC11D-C56D-43F7-9324-A802D50A1050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DC11D-C56D-43F7-9324-A802D50A1050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DC11D-C56D-43F7-9324-A802D50A1050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DC11D-C56D-43F7-9324-A802D50A1050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DC11D-C56D-43F7-9324-A802D50A1050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DC11D-C56D-43F7-9324-A802D50A1050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DC11D-C56D-43F7-9324-A802D50A1050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DC11D-C56D-43F7-9324-A802D50A1050}" type="datetimeFigureOut">
              <a:rPr lang="en-US" smtClean="0"/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日期占位符 1"/>
          <p:cNvSpPr>
            <a:spLocks noGrp="1"/>
          </p:cNvSpPr>
          <p:nvPr>
            <p:ph type="dt" sz="half" idx="10"/>
          </p:nvPr>
        </p:nvSpPr>
        <p:spPr>
          <a:xfrm>
            <a:off x="838331" y="6356350"/>
            <a:ext cx="2743628" cy="365125"/>
          </a:xfrm>
        </p:spPr>
        <p:txBody>
          <a:bodyPr/>
          <a:lstStyle/>
          <a:p>
            <a:pPr fontAlgn="auto"/>
            <a:fld id="{D997B5FA-0921-464F-AAE1-844C04324D75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24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9231" y="6356350"/>
            <a:ext cx="4115443" cy="365125"/>
          </a:xfrm>
        </p:spPr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25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1946" y="6356350"/>
            <a:ext cx="2743628" cy="365125"/>
          </a:xfrm>
        </p:spPr>
        <p:txBody>
          <a:bodyPr/>
          <a:lstStyle/>
          <a:p>
            <a:pPr fontAlgn="auto"/>
            <a:fld id="{565CE74E-AB26-4998-AD42-012C4C1AD076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pic>
        <p:nvPicPr>
          <p:cNvPr id="26" name="图片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4"/>
          <a:stretch>
            <a:fillRect/>
          </a:stretch>
        </p:blipFill>
        <p:spPr>
          <a:xfrm>
            <a:off x="0" y="0"/>
            <a:ext cx="12193905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27" name="组合 26"/>
          <p:cNvGrpSpPr/>
          <p:nvPr userDrawn="1"/>
        </p:nvGrpSpPr>
        <p:grpSpPr>
          <a:xfrm>
            <a:off x="9414717" y="248623"/>
            <a:ext cx="2265460" cy="504297"/>
            <a:chOff x="384464" y="2082195"/>
            <a:chExt cx="11211790" cy="2496161"/>
          </a:xfrm>
          <a:solidFill>
            <a:schemeClr val="bg1"/>
          </a:solidFill>
        </p:grpSpPr>
        <p:sp>
          <p:nvSpPr>
            <p:cNvPr id="28" name="任意多边形: 形状 27"/>
            <p:cNvSpPr/>
            <p:nvPr/>
          </p:nvSpPr>
          <p:spPr>
            <a:xfrm>
              <a:off x="384464" y="2082195"/>
              <a:ext cx="1490417" cy="2496161"/>
            </a:xfrm>
            <a:custGeom>
              <a:avLst/>
              <a:gdLst>
                <a:gd name="connsiteX0" fmla="*/ 1044917 w 1490417"/>
                <a:gd name="connsiteY0" fmla="*/ 0 h 2496161"/>
                <a:gd name="connsiteX1" fmla="*/ 1080429 w 1490417"/>
                <a:gd name="connsiteY1" fmla="*/ 0 h 2496161"/>
                <a:gd name="connsiteX2" fmla="*/ 1323816 w 1490417"/>
                <a:gd name="connsiteY2" fmla="*/ 89063 h 2496161"/>
                <a:gd name="connsiteX3" fmla="*/ 1485788 w 1490417"/>
                <a:gd name="connsiteY3" fmla="*/ 365359 h 2496161"/>
                <a:gd name="connsiteX4" fmla="*/ 1424469 w 1490417"/>
                <a:gd name="connsiteY4" fmla="*/ 655833 h 2496161"/>
                <a:gd name="connsiteX5" fmla="*/ 1179106 w 1490417"/>
                <a:gd name="connsiteY5" fmla="*/ 839243 h 2496161"/>
                <a:gd name="connsiteX6" fmla="*/ 986603 w 1490417"/>
                <a:gd name="connsiteY6" fmla="*/ 848996 h 2496161"/>
                <a:gd name="connsiteX7" fmla="*/ 868431 w 1490417"/>
                <a:gd name="connsiteY7" fmla="*/ 877480 h 2496161"/>
                <a:gd name="connsiteX8" fmla="*/ 803762 w 1490417"/>
                <a:gd name="connsiteY8" fmla="*/ 1022910 h 2496161"/>
                <a:gd name="connsiteX9" fmla="*/ 824159 w 1490417"/>
                <a:gd name="connsiteY9" fmla="*/ 1087312 h 2496161"/>
                <a:gd name="connsiteX10" fmla="*/ 832103 w 1490417"/>
                <a:gd name="connsiteY10" fmla="*/ 1387066 h 2496161"/>
                <a:gd name="connsiteX11" fmla="*/ 804793 w 1490417"/>
                <a:gd name="connsiteY11" fmla="*/ 1464529 h 2496161"/>
                <a:gd name="connsiteX12" fmla="*/ 834293 w 1490417"/>
                <a:gd name="connsiteY12" fmla="*/ 1584482 h 2496161"/>
                <a:gd name="connsiteX13" fmla="*/ 953067 w 1490417"/>
                <a:gd name="connsiteY13" fmla="*/ 1648454 h 2496161"/>
                <a:gd name="connsiteX14" fmla="*/ 1025851 w 1490417"/>
                <a:gd name="connsiteY14" fmla="*/ 1641838 h 2496161"/>
                <a:gd name="connsiteX15" fmla="*/ 1297064 w 1490417"/>
                <a:gd name="connsiteY15" fmla="*/ 1709978 h 2496161"/>
                <a:gd name="connsiteX16" fmla="*/ 1476470 w 1490417"/>
                <a:gd name="connsiteY16" fmla="*/ 1958949 h 2496161"/>
                <a:gd name="connsiteX17" fmla="*/ 1439670 w 1490417"/>
                <a:gd name="connsiteY17" fmla="*/ 2269874 h 2496161"/>
                <a:gd name="connsiteX18" fmla="*/ 1146514 w 1490417"/>
                <a:gd name="connsiteY18" fmla="*/ 2487354 h 2496161"/>
                <a:gd name="connsiteX19" fmla="*/ 1080171 w 1490417"/>
                <a:gd name="connsiteY19" fmla="*/ 2496161 h 2496161"/>
                <a:gd name="connsiteX20" fmla="*/ 1049254 w 1490417"/>
                <a:gd name="connsiteY20" fmla="*/ 2496161 h 2496161"/>
                <a:gd name="connsiteX21" fmla="*/ 850439 w 1490417"/>
                <a:gd name="connsiteY21" fmla="*/ 2439536 h 2496161"/>
                <a:gd name="connsiteX22" fmla="*/ 671248 w 1490417"/>
                <a:gd name="connsiteY22" fmla="*/ 2241346 h 2496161"/>
                <a:gd name="connsiteX23" fmla="*/ 673824 w 1490417"/>
                <a:gd name="connsiteY23" fmla="*/ 1890251 h 2496161"/>
                <a:gd name="connsiteX24" fmla="*/ 620019 w 1490417"/>
                <a:gd name="connsiteY24" fmla="*/ 1695241 h 2496161"/>
                <a:gd name="connsiteX25" fmla="*/ 541266 w 1490417"/>
                <a:gd name="connsiteY25" fmla="*/ 1667057 h 2496161"/>
                <a:gd name="connsiteX26" fmla="*/ 459464 w 1490417"/>
                <a:gd name="connsiteY26" fmla="*/ 1674018 h 2496161"/>
                <a:gd name="connsiteX27" fmla="*/ 164334 w 1490417"/>
                <a:gd name="connsiteY27" fmla="*/ 1584396 h 2496161"/>
                <a:gd name="connsiteX28" fmla="*/ 0 w 1490417"/>
                <a:gd name="connsiteY28" fmla="*/ 1253451 h 2496161"/>
                <a:gd name="connsiteX29" fmla="*/ 0 w 1490417"/>
                <a:gd name="connsiteY29" fmla="*/ 1242710 h 2496161"/>
                <a:gd name="connsiteX30" fmla="*/ 32334 w 1490417"/>
                <a:gd name="connsiteY30" fmla="*/ 1084949 h 2496161"/>
                <a:gd name="connsiteX31" fmla="*/ 258245 w 1490417"/>
                <a:gd name="connsiteY31" fmla="*/ 855483 h 2496161"/>
                <a:gd name="connsiteX32" fmla="*/ 506527 w 1490417"/>
                <a:gd name="connsiteY32" fmla="*/ 827170 h 2496161"/>
                <a:gd name="connsiteX33" fmla="*/ 671505 w 1490417"/>
                <a:gd name="connsiteY33" fmla="*/ 740385 h 2496161"/>
                <a:gd name="connsiteX34" fmla="*/ 673953 w 1490417"/>
                <a:gd name="connsiteY34" fmla="*/ 606039 h 2496161"/>
                <a:gd name="connsiteX35" fmla="*/ 638784 w 1490417"/>
                <a:gd name="connsiteY35" fmla="*/ 367249 h 2496161"/>
                <a:gd name="connsiteX36" fmla="*/ 780231 w 1490417"/>
                <a:gd name="connsiteY36" fmla="*/ 106205 h 2496161"/>
                <a:gd name="connsiteX37" fmla="*/ 1044917 w 1490417"/>
                <a:gd name="connsiteY37" fmla="*/ 0 h 2496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490417" h="2496161">
                  <a:moveTo>
                    <a:pt x="1044917" y="0"/>
                  </a:moveTo>
                  <a:lnTo>
                    <a:pt x="1080429" y="0"/>
                  </a:lnTo>
                  <a:cubicBezTo>
                    <a:pt x="1168113" y="4124"/>
                    <a:pt x="1254510" y="34972"/>
                    <a:pt x="1323816" y="89063"/>
                  </a:cubicBezTo>
                  <a:cubicBezTo>
                    <a:pt x="1410685" y="155699"/>
                    <a:pt x="1470372" y="256791"/>
                    <a:pt x="1485788" y="365359"/>
                  </a:cubicBezTo>
                  <a:cubicBezTo>
                    <a:pt x="1500817" y="465377"/>
                    <a:pt x="1478960" y="570508"/>
                    <a:pt x="1424469" y="655833"/>
                  </a:cubicBezTo>
                  <a:cubicBezTo>
                    <a:pt x="1368861" y="744337"/>
                    <a:pt x="1279802" y="811102"/>
                    <a:pt x="1179106" y="839243"/>
                  </a:cubicBezTo>
                  <a:cubicBezTo>
                    <a:pt x="1116756" y="856944"/>
                    <a:pt x="1050456" y="859779"/>
                    <a:pt x="986603" y="848996"/>
                  </a:cubicBezTo>
                  <a:cubicBezTo>
                    <a:pt x="945466" y="842078"/>
                    <a:pt x="902010" y="852862"/>
                    <a:pt x="868431" y="877480"/>
                  </a:cubicBezTo>
                  <a:cubicBezTo>
                    <a:pt x="823043" y="909874"/>
                    <a:pt x="796978" y="967402"/>
                    <a:pt x="803762" y="1022910"/>
                  </a:cubicBezTo>
                  <a:cubicBezTo>
                    <a:pt x="805695" y="1045638"/>
                    <a:pt x="814798" y="1066776"/>
                    <a:pt x="824159" y="1087312"/>
                  </a:cubicBezTo>
                  <a:cubicBezTo>
                    <a:pt x="862677" y="1181874"/>
                    <a:pt x="865339" y="1290571"/>
                    <a:pt x="832103" y="1387066"/>
                  </a:cubicBezTo>
                  <a:cubicBezTo>
                    <a:pt x="823987" y="1413231"/>
                    <a:pt x="808700" y="1437076"/>
                    <a:pt x="804793" y="1464529"/>
                  </a:cubicBezTo>
                  <a:cubicBezTo>
                    <a:pt x="797922" y="1506332"/>
                    <a:pt x="808700" y="1550670"/>
                    <a:pt x="834293" y="1584482"/>
                  </a:cubicBezTo>
                  <a:cubicBezTo>
                    <a:pt x="861990" y="1621860"/>
                    <a:pt x="906605" y="1646006"/>
                    <a:pt x="953067" y="1648454"/>
                  </a:cubicBezTo>
                  <a:cubicBezTo>
                    <a:pt x="977586" y="1650560"/>
                    <a:pt x="1001504" y="1643256"/>
                    <a:pt x="1025851" y="1641838"/>
                  </a:cubicBezTo>
                  <a:cubicBezTo>
                    <a:pt x="1120492" y="1633546"/>
                    <a:pt x="1217667" y="1657692"/>
                    <a:pt x="1297064" y="1709978"/>
                  </a:cubicBezTo>
                  <a:cubicBezTo>
                    <a:pt x="1384834" y="1767076"/>
                    <a:pt x="1450319" y="1857470"/>
                    <a:pt x="1476470" y="1958949"/>
                  </a:cubicBezTo>
                  <a:cubicBezTo>
                    <a:pt x="1503737" y="2062319"/>
                    <a:pt x="1490597" y="2175828"/>
                    <a:pt x="1439670" y="2269874"/>
                  </a:cubicBezTo>
                  <a:cubicBezTo>
                    <a:pt x="1380626" y="2381106"/>
                    <a:pt x="1270226" y="2463509"/>
                    <a:pt x="1146514" y="2487354"/>
                  </a:cubicBezTo>
                  <a:cubicBezTo>
                    <a:pt x="1124657" y="2491779"/>
                    <a:pt x="1102414" y="2494271"/>
                    <a:pt x="1080171" y="2496161"/>
                  </a:cubicBezTo>
                  <a:lnTo>
                    <a:pt x="1049254" y="2496161"/>
                  </a:lnTo>
                  <a:cubicBezTo>
                    <a:pt x="979819" y="2492810"/>
                    <a:pt x="910813" y="2474422"/>
                    <a:pt x="850439" y="2439536"/>
                  </a:cubicBezTo>
                  <a:cubicBezTo>
                    <a:pt x="771729" y="2394725"/>
                    <a:pt x="707919" y="2324265"/>
                    <a:pt x="671248" y="2241346"/>
                  </a:cubicBezTo>
                  <a:cubicBezTo>
                    <a:pt x="621866" y="2131189"/>
                    <a:pt x="621952" y="1999550"/>
                    <a:pt x="673824" y="1890251"/>
                  </a:cubicBezTo>
                  <a:cubicBezTo>
                    <a:pt x="705943" y="1823486"/>
                    <a:pt x="681253" y="1736486"/>
                    <a:pt x="620019" y="1695241"/>
                  </a:cubicBezTo>
                  <a:cubicBezTo>
                    <a:pt x="596917" y="1679001"/>
                    <a:pt x="569435" y="1669120"/>
                    <a:pt x="541266" y="1667057"/>
                  </a:cubicBezTo>
                  <a:cubicBezTo>
                    <a:pt x="513698" y="1664351"/>
                    <a:pt x="486903" y="1673373"/>
                    <a:pt x="459464" y="1674018"/>
                  </a:cubicBezTo>
                  <a:cubicBezTo>
                    <a:pt x="354475" y="1681794"/>
                    <a:pt x="247037" y="1649700"/>
                    <a:pt x="164334" y="1584396"/>
                  </a:cubicBezTo>
                  <a:cubicBezTo>
                    <a:pt x="63123" y="1506461"/>
                    <a:pt x="1202" y="1381181"/>
                    <a:pt x="0" y="1253451"/>
                  </a:cubicBezTo>
                  <a:lnTo>
                    <a:pt x="0" y="1242710"/>
                  </a:lnTo>
                  <a:cubicBezTo>
                    <a:pt x="1159" y="1188748"/>
                    <a:pt x="11508" y="1134830"/>
                    <a:pt x="32334" y="1084949"/>
                  </a:cubicBezTo>
                  <a:cubicBezTo>
                    <a:pt x="73987" y="982912"/>
                    <a:pt x="156948" y="898790"/>
                    <a:pt x="258245" y="855483"/>
                  </a:cubicBezTo>
                  <a:cubicBezTo>
                    <a:pt x="335838" y="821714"/>
                    <a:pt x="423308" y="812821"/>
                    <a:pt x="506527" y="827170"/>
                  </a:cubicBezTo>
                  <a:cubicBezTo>
                    <a:pt x="572742" y="838341"/>
                    <a:pt x="642735" y="800791"/>
                    <a:pt x="671505" y="740385"/>
                  </a:cubicBezTo>
                  <a:cubicBezTo>
                    <a:pt x="692117" y="698925"/>
                    <a:pt x="693362" y="648186"/>
                    <a:pt x="673953" y="606039"/>
                  </a:cubicBezTo>
                  <a:cubicBezTo>
                    <a:pt x="638827" y="532271"/>
                    <a:pt x="627405" y="447977"/>
                    <a:pt x="638784" y="367249"/>
                  </a:cubicBezTo>
                  <a:cubicBezTo>
                    <a:pt x="652697" y="267016"/>
                    <a:pt x="704054" y="172712"/>
                    <a:pt x="780231" y="106205"/>
                  </a:cubicBezTo>
                  <a:cubicBezTo>
                    <a:pt x="852886" y="41803"/>
                    <a:pt x="948043" y="4253"/>
                    <a:pt x="1044917" y="0"/>
                  </a:cubicBezTo>
                  <a:close/>
                </a:path>
              </a:pathLst>
            </a:custGeom>
            <a:grpFill/>
            <a:ln w="42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0" name="任意多边形: 形状 29"/>
            <p:cNvSpPr/>
            <p:nvPr/>
          </p:nvSpPr>
          <p:spPr>
            <a:xfrm>
              <a:off x="1663589" y="2082195"/>
              <a:ext cx="1490169" cy="2496161"/>
            </a:xfrm>
            <a:custGeom>
              <a:avLst/>
              <a:gdLst>
                <a:gd name="connsiteX0" fmla="*/ 1041643 w 1490169"/>
                <a:gd name="connsiteY0" fmla="*/ 0 h 2496161"/>
                <a:gd name="connsiteX1" fmla="*/ 1076897 w 1490169"/>
                <a:gd name="connsiteY1" fmla="*/ 0 h 2496161"/>
                <a:gd name="connsiteX2" fmla="*/ 1417244 w 1490169"/>
                <a:gd name="connsiteY2" fmla="*/ 188995 h 2496161"/>
                <a:gd name="connsiteX3" fmla="*/ 1487452 w 1490169"/>
                <a:gd name="connsiteY3" fmla="*/ 476032 h 2496161"/>
                <a:gd name="connsiteX4" fmla="*/ 1299200 w 1490169"/>
                <a:gd name="connsiteY4" fmla="*/ 783820 h 2496161"/>
                <a:gd name="connsiteX5" fmla="*/ 1035116 w 1490169"/>
                <a:gd name="connsiteY5" fmla="*/ 854538 h 2496161"/>
                <a:gd name="connsiteX6" fmla="*/ 934549 w 1490169"/>
                <a:gd name="connsiteY6" fmla="*/ 849253 h 2496161"/>
                <a:gd name="connsiteX7" fmla="*/ 805598 w 1490169"/>
                <a:gd name="connsiteY7" fmla="*/ 974792 h 2496161"/>
                <a:gd name="connsiteX8" fmla="*/ 820155 w 1490169"/>
                <a:gd name="connsiteY8" fmla="*/ 1078763 h 2496161"/>
                <a:gd name="connsiteX9" fmla="*/ 836043 w 1490169"/>
                <a:gd name="connsiteY9" fmla="*/ 1374263 h 2496161"/>
                <a:gd name="connsiteX10" fmla="*/ 802549 w 1490169"/>
                <a:gd name="connsiteY10" fmla="*/ 1491080 h 2496161"/>
                <a:gd name="connsiteX11" fmla="*/ 932187 w 1490169"/>
                <a:gd name="connsiteY11" fmla="*/ 1645877 h 2496161"/>
                <a:gd name="connsiteX12" fmla="*/ 992776 w 1490169"/>
                <a:gd name="connsiteY12" fmla="*/ 1645963 h 2496161"/>
                <a:gd name="connsiteX13" fmla="*/ 1264419 w 1490169"/>
                <a:gd name="connsiteY13" fmla="*/ 1690773 h 2496161"/>
                <a:gd name="connsiteX14" fmla="*/ 1483845 w 1490169"/>
                <a:gd name="connsiteY14" fmla="*/ 1994007 h 2496161"/>
                <a:gd name="connsiteX15" fmla="*/ 1449579 w 1490169"/>
                <a:gd name="connsiteY15" fmla="*/ 2249681 h 2496161"/>
                <a:gd name="connsiteX16" fmla="*/ 1282582 w 1490169"/>
                <a:gd name="connsiteY16" fmla="*/ 2434595 h 2496161"/>
                <a:gd name="connsiteX17" fmla="*/ 1080633 w 1490169"/>
                <a:gd name="connsiteY17" fmla="*/ 2496161 h 2496161"/>
                <a:gd name="connsiteX18" fmla="*/ 1049587 w 1490169"/>
                <a:gd name="connsiteY18" fmla="*/ 2496161 h 2496161"/>
                <a:gd name="connsiteX19" fmla="*/ 724827 w 1490169"/>
                <a:gd name="connsiteY19" fmla="*/ 2330237 h 2496161"/>
                <a:gd name="connsiteX20" fmla="*/ 672740 w 1490169"/>
                <a:gd name="connsiteY20" fmla="*/ 1892142 h 2496161"/>
                <a:gd name="connsiteX21" fmla="*/ 670164 w 1490169"/>
                <a:gd name="connsiteY21" fmla="*/ 1753070 h 2496161"/>
                <a:gd name="connsiteX22" fmla="*/ 508063 w 1490169"/>
                <a:gd name="connsiteY22" fmla="*/ 1668089 h 2496161"/>
                <a:gd name="connsiteX23" fmla="*/ 241187 w 1490169"/>
                <a:gd name="connsiteY23" fmla="*/ 1632429 h 2496161"/>
                <a:gd name="connsiteX24" fmla="*/ 30005 w 1490169"/>
                <a:gd name="connsiteY24" fmla="*/ 1405627 h 2496161"/>
                <a:gd name="connsiteX25" fmla="*/ 29704 w 1490169"/>
                <a:gd name="connsiteY25" fmla="*/ 1090792 h 2496161"/>
                <a:gd name="connsiteX26" fmla="*/ 252266 w 1490169"/>
                <a:gd name="connsiteY26" fmla="*/ 858018 h 2496161"/>
                <a:gd name="connsiteX27" fmla="*/ 507590 w 1490169"/>
                <a:gd name="connsiteY27" fmla="*/ 827342 h 2496161"/>
                <a:gd name="connsiteX28" fmla="*/ 675531 w 1490169"/>
                <a:gd name="connsiteY28" fmla="*/ 730976 h 2496161"/>
                <a:gd name="connsiteX29" fmla="*/ 667201 w 1490169"/>
                <a:gd name="connsiteY29" fmla="*/ 591431 h 2496161"/>
                <a:gd name="connsiteX30" fmla="*/ 637658 w 1490169"/>
                <a:gd name="connsiteY30" fmla="*/ 382029 h 2496161"/>
                <a:gd name="connsiteX31" fmla="*/ 776141 w 1490169"/>
                <a:gd name="connsiteY31" fmla="*/ 110029 h 2496161"/>
                <a:gd name="connsiteX32" fmla="*/ 1041643 w 1490169"/>
                <a:gd name="connsiteY32" fmla="*/ 0 h 2496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490169" h="2496161">
                  <a:moveTo>
                    <a:pt x="1041643" y="0"/>
                  </a:moveTo>
                  <a:lnTo>
                    <a:pt x="1076897" y="0"/>
                  </a:lnTo>
                  <a:cubicBezTo>
                    <a:pt x="1211988" y="3910"/>
                    <a:pt x="1342485" y="76389"/>
                    <a:pt x="1417244" y="188995"/>
                  </a:cubicBezTo>
                  <a:cubicBezTo>
                    <a:pt x="1473840" y="272258"/>
                    <a:pt x="1498917" y="376014"/>
                    <a:pt x="1487452" y="476032"/>
                  </a:cubicBezTo>
                  <a:cubicBezTo>
                    <a:pt x="1474312" y="599852"/>
                    <a:pt x="1403031" y="715423"/>
                    <a:pt x="1299200" y="783820"/>
                  </a:cubicBezTo>
                  <a:cubicBezTo>
                    <a:pt x="1222036" y="835548"/>
                    <a:pt x="1127696" y="860510"/>
                    <a:pt x="1035116" y="854538"/>
                  </a:cubicBezTo>
                  <a:cubicBezTo>
                    <a:pt x="1001536" y="853335"/>
                    <a:pt x="968128" y="842250"/>
                    <a:pt x="934549" y="849253"/>
                  </a:cubicBezTo>
                  <a:cubicBezTo>
                    <a:pt x="871297" y="859650"/>
                    <a:pt x="817450" y="911679"/>
                    <a:pt x="805598" y="974792"/>
                  </a:cubicBezTo>
                  <a:cubicBezTo>
                    <a:pt x="798298" y="1009850"/>
                    <a:pt x="804310" y="1046841"/>
                    <a:pt x="820155" y="1078763"/>
                  </a:cubicBezTo>
                  <a:cubicBezTo>
                    <a:pt x="860648" y="1171048"/>
                    <a:pt x="865543" y="1278069"/>
                    <a:pt x="836043" y="1374263"/>
                  </a:cubicBezTo>
                  <a:cubicBezTo>
                    <a:pt x="824921" y="1413231"/>
                    <a:pt x="800703" y="1449148"/>
                    <a:pt x="802549" y="1491080"/>
                  </a:cubicBezTo>
                  <a:cubicBezTo>
                    <a:pt x="801734" y="1564977"/>
                    <a:pt x="859617" y="1633331"/>
                    <a:pt x="932187" y="1645877"/>
                  </a:cubicBezTo>
                  <a:cubicBezTo>
                    <a:pt x="952111" y="1649829"/>
                    <a:pt x="972766" y="1649572"/>
                    <a:pt x="992776" y="1645963"/>
                  </a:cubicBezTo>
                  <a:cubicBezTo>
                    <a:pt x="1084970" y="1630711"/>
                    <a:pt x="1182058" y="1646435"/>
                    <a:pt x="1264419" y="1690773"/>
                  </a:cubicBezTo>
                  <a:cubicBezTo>
                    <a:pt x="1378812" y="1751179"/>
                    <a:pt x="1462546" y="1866192"/>
                    <a:pt x="1483845" y="1994007"/>
                  </a:cubicBezTo>
                  <a:cubicBezTo>
                    <a:pt x="1498788" y="2080063"/>
                    <a:pt x="1486980" y="2170672"/>
                    <a:pt x="1449579" y="2249681"/>
                  </a:cubicBezTo>
                  <a:cubicBezTo>
                    <a:pt x="1413809" y="2326027"/>
                    <a:pt x="1354852" y="2391245"/>
                    <a:pt x="1282582" y="2434595"/>
                  </a:cubicBezTo>
                  <a:cubicBezTo>
                    <a:pt x="1221778" y="2471758"/>
                    <a:pt x="1151485" y="2491435"/>
                    <a:pt x="1080633" y="2496161"/>
                  </a:cubicBezTo>
                  <a:lnTo>
                    <a:pt x="1049587" y="2496161"/>
                  </a:lnTo>
                  <a:cubicBezTo>
                    <a:pt x="923857" y="2492037"/>
                    <a:pt x="801261" y="2430471"/>
                    <a:pt x="724827" y="2330237"/>
                  </a:cubicBezTo>
                  <a:cubicBezTo>
                    <a:pt x="628812" y="2208566"/>
                    <a:pt x="607470" y="2032846"/>
                    <a:pt x="672740" y="1892142"/>
                  </a:cubicBezTo>
                  <a:cubicBezTo>
                    <a:pt x="693910" y="1848835"/>
                    <a:pt x="692020" y="1795689"/>
                    <a:pt x="670164" y="1753070"/>
                  </a:cubicBezTo>
                  <a:cubicBezTo>
                    <a:pt x="641050" y="1694382"/>
                    <a:pt x="572989" y="1658207"/>
                    <a:pt x="508063" y="1668089"/>
                  </a:cubicBezTo>
                  <a:cubicBezTo>
                    <a:pt x="418317" y="1684157"/>
                    <a:pt x="323332" y="1672557"/>
                    <a:pt x="241187" y="1632429"/>
                  </a:cubicBezTo>
                  <a:cubicBezTo>
                    <a:pt x="145859" y="1586630"/>
                    <a:pt x="68823" y="1504098"/>
                    <a:pt x="30005" y="1405627"/>
                  </a:cubicBezTo>
                  <a:cubicBezTo>
                    <a:pt x="-9887" y="1305780"/>
                    <a:pt x="-10016" y="1190725"/>
                    <a:pt x="29704" y="1090792"/>
                  </a:cubicBezTo>
                  <a:cubicBezTo>
                    <a:pt x="69854" y="988110"/>
                    <a:pt x="151613" y="902785"/>
                    <a:pt x="252266" y="858018"/>
                  </a:cubicBezTo>
                  <a:cubicBezTo>
                    <a:pt x="331663" y="822015"/>
                    <a:pt x="421967" y="812391"/>
                    <a:pt x="507590" y="827342"/>
                  </a:cubicBezTo>
                  <a:cubicBezTo>
                    <a:pt x="577025" y="838555"/>
                    <a:pt x="649681" y="796065"/>
                    <a:pt x="675531" y="730976"/>
                  </a:cubicBezTo>
                  <a:cubicBezTo>
                    <a:pt x="693910" y="686423"/>
                    <a:pt x="691462" y="633277"/>
                    <a:pt x="667201" y="591431"/>
                  </a:cubicBezTo>
                  <a:cubicBezTo>
                    <a:pt x="639289" y="525826"/>
                    <a:pt x="630444" y="452746"/>
                    <a:pt x="637658" y="382029"/>
                  </a:cubicBezTo>
                  <a:cubicBezTo>
                    <a:pt x="648221" y="278401"/>
                    <a:pt x="698676" y="179629"/>
                    <a:pt x="776141" y="110029"/>
                  </a:cubicBezTo>
                  <a:cubicBezTo>
                    <a:pt x="848410" y="43908"/>
                    <a:pt x="944039" y="5242"/>
                    <a:pt x="1041643" y="0"/>
                  </a:cubicBezTo>
                  <a:close/>
                </a:path>
              </a:pathLst>
            </a:custGeom>
            <a:grpFill/>
            <a:ln w="42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1" name="任意多边形: 形状 30"/>
            <p:cNvSpPr/>
            <p:nvPr/>
          </p:nvSpPr>
          <p:spPr>
            <a:xfrm>
              <a:off x="2942459" y="2897183"/>
              <a:ext cx="854730" cy="856190"/>
            </a:xfrm>
            <a:custGeom>
              <a:avLst/>
              <a:gdLst>
                <a:gd name="connsiteX0" fmla="*/ 364155 w 854730"/>
                <a:gd name="connsiteY0" fmla="*/ 4706 h 856190"/>
                <a:gd name="connsiteX1" fmla="*/ 598267 w 854730"/>
                <a:gd name="connsiteY1" fmla="*/ 35296 h 856190"/>
                <a:gd name="connsiteX2" fmla="*/ 791414 w 854730"/>
                <a:gd name="connsiteY2" fmla="*/ 203153 h 856190"/>
                <a:gd name="connsiteX3" fmla="*/ 795880 w 854730"/>
                <a:gd name="connsiteY3" fmla="*/ 645717 h 856190"/>
                <a:gd name="connsiteX4" fmla="*/ 612137 w 854730"/>
                <a:gd name="connsiteY4" fmla="*/ 814648 h 856190"/>
                <a:gd name="connsiteX5" fmla="*/ 171996 w 854730"/>
                <a:gd name="connsiteY5" fmla="*/ 771384 h 856190"/>
                <a:gd name="connsiteX6" fmla="*/ 26427 w 854730"/>
                <a:gd name="connsiteY6" fmla="*/ 576761 h 856190"/>
                <a:gd name="connsiteX7" fmla="*/ 27458 w 854730"/>
                <a:gd name="connsiteY7" fmla="*/ 276749 h 856190"/>
                <a:gd name="connsiteX8" fmla="*/ 364155 w 854730"/>
                <a:gd name="connsiteY8" fmla="*/ 4706 h 856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4730" h="856190">
                  <a:moveTo>
                    <a:pt x="364155" y="4706"/>
                  </a:moveTo>
                  <a:cubicBezTo>
                    <a:pt x="442994" y="-7066"/>
                    <a:pt x="525139" y="3289"/>
                    <a:pt x="598267" y="35296"/>
                  </a:cubicBezTo>
                  <a:cubicBezTo>
                    <a:pt x="677750" y="69796"/>
                    <a:pt x="746069" y="129299"/>
                    <a:pt x="791414" y="203153"/>
                  </a:cubicBezTo>
                  <a:cubicBezTo>
                    <a:pt x="874203" y="334964"/>
                    <a:pt x="875921" y="512273"/>
                    <a:pt x="795880" y="645717"/>
                  </a:cubicBezTo>
                  <a:cubicBezTo>
                    <a:pt x="753154" y="718583"/>
                    <a:pt x="688357" y="778258"/>
                    <a:pt x="612137" y="814648"/>
                  </a:cubicBezTo>
                  <a:cubicBezTo>
                    <a:pt x="472365" y="883046"/>
                    <a:pt x="295794" y="865860"/>
                    <a:pt x="171996" y="771384"/>
                  </a:cubicBezTo>
                  <a:cubicBezTo>
                    <a:pt x="106125" y="722277"/>
                    <a:pt x="54811" y="653880"/>
                    <a:pt x="26427" y="576761"/>
                  </a:cubicBezTo>
                  <a:cubicBezTo>
                    <a:pt x="-9170" y="480953"/>
                    <a:pt x="-8784" y="372299"/>
                    <a:pt x="27458" y="276749"/>
                  </a:cubicBezTo>
                  <a:cubicBezTo>
                    <a:pt x="80017" y="134240"/>
                    <a:pt x="213648" y="25801"/>
                    <a:pt x="364155" y="4706"/>
                  </a:cubicBezTo>
                  <a:close/>
                </a:path>
              </a:pathLst>
            </a:custGeom>
            <a:grpFill/>
            <a:ln w="42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2" name="任意多边形: 形状 31"/>
            <p:cNvSpPr/>
            <p:nvPr/>
          </p:nvSpPr>
          <p:spPr>
            <a:xfrm>
              <a:off x="6189623" y="2207346"/>
              <a:ext cx="1648067" cy="1347214"/>
            </a:xfrm>
            <a:custGeom>
              <a:avLst/>
              <a:gdLst>
                <a:gd name="connsiteX0" fmla="*/ 354799 w 1648067"/>
                <a:gd name="connsiteY0" fmla="*/ 21052 h 1347214"/>
                <a:gd name="connsiteX1" fmla="*/ 382409 w 1648067"/>
                <a:gd name="connsiteY1" fmla="*/ 129 h 1347214"/>
                <a:gd name="connsiteX2" fmla="*/ 618926 w 1648067"/>
                <a:gd name="connsiteY2" fmla="*/ 129 h 1347214"/>
                <a:gd name="connsiteX3" fmla="*/ 638679 w 1648067"/>
                <a:gd name="connsiteY3" fmla="*/ 16670 h 1347214"/>
                <a:gd name="connsiteX4" fmla="*/ 627601 w 1648067"/>
                <a:gd name="connsiteY4" fmla="*/ 72565 h 1347214"/>
                <a:gd name="connsiteX5" fmla="*/ 649071 w 1648067"/>
                <a:gd name="connsiteY5" fmla="*/ 91683 h 1347214"/>
                <a:gd name="connsiteX6" fmla="*/ 1623908 w 1648067"/>
                <a:gd name="connsiteY6" fmla="*/ 91726 h 1347214"/>
                <a:gd name="connsiteX7" fmla="*/ 1647826 w 1648067"/>
                <a:gd name="connsiteY7" fmla="*/ 115141 h 1347214"/>
                <a:gd name="connsiteX8" fmla="*/ 1647826 w 1648067"/>
                <a:gd name="connsiteY8" fmla="*/ 240422 h 1347214"/>
                <a:gd name="connsiteX9" fmla="*/ 1623865 w 1648067"/>
                <a:gd name="connsiteY9" fmla="*/ 264653 h 1347214"/>
                <a:gd name="connsiteX10" fmla="*/ 614804 w 1648067"/>
                <a:gd name="connsiteY10" fmla="*/ 264782 h 1347214"/>
                <a:gd name="connsiteX11" fmla="*/ 585604 w 1648067"/>
                <a:gd name="connsiteY11" fmla="*/ 290990 h 1347214"/>
                <a:gd name="connsiteX12" fmla="*/ 577961 w 1648067"/>
                <a:gd name="connsiteY12" fmla="*/ 343104 h 1347214"/>
                <a:gd name="connsiteX13" fmla="*/ 597413 w 1648067"/>
                <a:gd name="connsiteY13" fmla="*/ 360719 h 1347214"/>
                <a:gd name="connsiteX14" fmla="*/ 1460605 w 1648067"/>
                <a:gd name="connsiteY14" fmla="*/ 360934 h 1347214"/>
                <a:gd name="connsiteX15" fmla="*/ 1484394 w 1648067"/>
                <a:gd name="connsiteY15" fmla="*/ 385809 h 1347214"/>
                <a:gd name="connsiteX16" fmla="*/ 1484566 w 1648067"/>
                <a:gd name="connsiteY16" fmla="*/ 489394 h 1347214"/>
                <a:gd name="connsiteX17" fmla="*/ 1467433 w 1648067"/>
                <a:gd name="connsiteY17" fmla="*/ 547394 h 1347214"/>
                <a:gd name="connsiteX18" fmla="*/ 1155770 w 1648067"/>
                <a:gd name="connsiteY18" fmla="*/ 910519 h 1347214"/>
                <a:gd name="connsiteX19" fmla="*/ 1412468 w 1648067"/>
                <a:gd name="connsiteY19" fmla="*/ 1156311 h 1347214"/>
                <a:gd name="connsiteX20" fmla="*/ 1464512 w 1648067"/>
                <a:gd name="connsiteY20" fmla="*/ 1176805 h 1347214"/>
                <a:gd name="connsiteX21" fmla="*/ 1581139 w 1648067"/>
                <a:gd name="connsiteY21" fmla="*/ 1176891 h 1347214"/>
                <a:gd name="connsiteX22" fmla="*/ 1608578 w 1648067"/>
                <a:gd name="connsiteY22" fmla="*/ 1202196 h 1347214"/>
                <a:gd name="connsiteX23" fmla="*/ 1608707 w 1648067"/>
                <a:gd name="connsiteY23" fmla="*/ 1309905 h 1347214"/>
                <a:gd name="connsiteX24" fmla="*/ 1580667 w 1648067"/>
                <a:gd name="connsiteY24" fmla="*/ 1336714 h 1347214"/>
                <a:gd name="connsiteX25" fmla="*/ 1391814 w 1648067"/>
                <a:gd name="connsiteY25" fmla="*/ 1336800 h 1347214"/>
                <a:gd name="connsiteX26" fmla="*/ 1202231 w 1648067"/>
                <a:gd name="connsiteY26" fmla="*/ 1271753 h 1347214"/>
                <a:gd name="connsiteX27" fmla="*/ 1004920 w 1648067"/>
                <a:gd name="connsiteY27" fmla="*/ 1085637 h 1347214"/>
                <a:gd name="connsiteX28" fmla="*/ 812417 w 1648067"/>
                <a:gd name="connsiteY28" fmla="*/ 1306081 h 1347214"/>
                <a:gd name="connsiteX29" fmla="*/ 773599 w 1648067"/>
                <a:gd name="connsiteY29" fmla="*/ 1320903 h 1347214"/>
                <a:gd name="connsiteX30" fmla="*/ 515783 w 1648067"/>
                <a:gd name="connsiteY30" fmla="*/ 1321032 h 1347214"/>
                <a:gd name="connsiteX31" fmla="*/ 491350 w 1648067"/>
                <a:gd name="connsiteY31" fmla="*/ 1310162 h 1347214"/>
                <a:gd name="connsiteX32" fmla="*/ 525402 w 1648067"/>
                <a:gd name="connsiteY32" fmla="*/ 1267715 h 1347214"/>
                <a:gd name="connsiteX33" fmla="*/ 826759 w 1648067"/>
                <a:gd name="connsiteY33" fmla="*/ 915030 h 1347214"/>
                <a:gd name="connsiteX34" fmla="*/ 653236 w 1648067"/>
                <a:gd name="connsiteY34" fmla="*/ 751168 h 1347214"/>
                <a:gd name="connsiteX35" fmla="*/ 579893 w 1648067"/>
                <a:gd name="connsiteY35" fmla="*/ 737807 h 1347214"/>
                <a:gd name="connsiteX36" fmla="*/ 570661 w 1648067"/>
                <a:gd name="connsiteY36" fmla="*/ 713275 h 1347214"/>
                <a:gd name="connsiteX37" fmla="*/ 586592 w 1648067"/>
                <a:gd name="connsiteY37" fmla="*/ 622322 h 1347214"/>
                <a:gd name="connsiteX38" fmla="*/ 623221 w 1648067"/>
                <a:gd name="connsiteY38" fmla="*/ 595384 h 1347214"/>
                <a:gd name="connsiteX39" fmla="*/ 797387 w 1648067"/>
                <a:gd name="connsiteY39" fmla="*/ 599594 h 1347214"/>
                <a:gd name="connsiteX40" fmla="*/ 885287 w 1648067"/>
                <a:gd name="connsiteY40" fmla="*/ 652009 h 1347214"/>
                <a:gd name="connsiteX41" fmla="*/ 976192 w 1648067"/>
                <a:gd name="connsiteY41" fmla="*/ 740299 h 1347214"/>
                <a:gd name="connsiteX42" fmla="*/ 1147568 w 1648067"/>
                <a:gd name="connsiteY42" fmla="*/ 541379 h 1347214"/>
                <a:gd name="connsiteX43" fmla="*/ 1138679 w 1648067"/>
                <a:gd name="connsiteY43" fmla="*/ 523678 h 1347214"/>
                <a:gd name="connsiteX44" fmla="*/ 567011 w 1648067"/>
                <a:gd name="connsiteY44" fmla="*/ 523635 h 1347214"/>
                <a:gd name="connsiteX45" fmla="*/ 536995 w 1648067"/>
                <a:gd name="connsiteY45" fmla="*/ 549327 h 1347214"/>
                <a:gd name="connsiteX46" fmla="*/ 406027 w 1648067"/>
                <a:gd name="connsiteY46" fmla="*/ 1219123 h 1347214"/>
                <a:gd name="connsiteX47" fmla="*/ 356087 w 1648067"/>
                <a:gd name="connsiteY47" fmla="*/ 1308830 h 1347214"/>
                <a:gd name="connsiteX48" fmla="*/ 245300 w 1648067"/>
                <a:gd name="connsiteY48" fmla="*/ 1346982 h 1347214"/>
                <a:gd name="connsiteX49" fmla="*/ 25702 w 1648067"/>
                <a:gd name="connsiteY49" fmla="*/ 1347068 h 1347214"/>
                <a:gd name="connsiteX50" fmla="*/ 152 w 1648067"/>
                <a:gd name="connsiteY50" fmla="*/ 1322793 h 1347214"/>
                <a:gd name="connsiteX51" fmla="*/ 109 w 1648067"/>
                <a:gd name="connsiteY51" fmla="*/ 1202196 h 1347214"/>
                <a:gd name="connsiteX52" fmla="*/ 21837 w 1648067"/>
                <a:gd name="connsiteY52" fmla="*/ 1176074 h 1347214"/>
                <a:gd name="connsiteX53" fmla="*/ 120515 w 1648067"/>
                <a:gd name="connsiteY53" fmla="*/ 1175645 h 1347214"/>
                <a:gd name="connsiteX54" fmla="*/ 141556 w 1648067"/>
                <a:gd name="connsiteY54" fmla="*/ 1159233 h 1347214"/>
                <a:gd name="connsiteX55" fmla="*/ 155468 w 1648067"/>
                <a:gd name="connsiteY55" fmla="*/ 1103466 h 1347214"/>
                <a:gd name="connsiteX56" fmla="*/ 307907 w 1648067"/>
                <a:gd name="connsiteY56" fmla="*/ 271957 h 1347214"/>
                <a:gd name="connsiteX57" fmla="*/ 279653 w 1648067"/>
                <a:gd name="connsiteY57" fmla="*/ 264653 h 1347214"/>
                <a:gd name="connsiteX58" fmla="*/ 34547 w 1648067"/>
                <a:gd name="connsiteY58" fmla="*/ 264696 h 1347214"/>
                <a:gd name="connsiteX59" fmla="*/ 9513 w 1648067"/>
                <a:gd name="connsiteY59" fmla="*/ 240508 h 1347214"/>
                <a:gd name="connsiteX60" fmla="*/ 9556 w 1648067"/>
                <a:gd name="connsiteY60" fmla="*/ 114841 h 1347214"/>
                <a:gd name="connsiteX61" fmla="*/ 30812 w 1648067"/>
                <a:gd name="connsiteY61" fmla="*/ 91855 h 1347214"/>
                <a:gd name="connsiteX62" fmla="*/ 313919 w 1648067"/>
                <a:gd name="connsiteY62" fmla="*/ 91683 h 1347214"/>
                <a:gd name="connsiteX63" fmla="*/ 343247 w 1648067"/>
                <a:gd name="connsiteY63" fmla="*/ 72135 h 1347214"/>
                <a:gd name="connsiteX64" fmla="*/ 354799 w 1648067"/>
                <a:gd name="connsiteY64" fmla="*/ 21052 h 1347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1648067" h="1347214">
                  <a:moveTo>
                    <a:pt x="354799" y="21052"/>
                  </a:moveTo>
                  <a:cubicBezTo>
                    <a:pt x="358105" y="9108"/>
                    <a:pt x="369785" y="-387"/>
                    <a:pt x="382409" y="129"/>
                  </a:cubicBezTo>
                  <a:cubicBezTo>
                    <a:pt x="461248" y="-43"/>
                    <a:pt x="540088" y="-43"/>
                    <a:pt x="618926" y="129"/>
                  </a:cubicBezTo>
                  <a:cubicBezTo>
                    <a:pt x="628588" y="-859"/>
                    <a:pt x="638378" y="6573"/>
                    <a:pt x="638679" y="16670"/>
                  </a:cubicBezTo>
                  <a:cubicBezTo>
                    <a:pt x="637305" y="35702"/>
                    <a:pt x="629189" y="53575"/>
                    <a:pt x="627601" y="72565"/>
                  </a:cubicBezTo>
                  <a:cubicBezTo>
                    <a:pt x="627300" y="83907"/>
                    <a:pt x="637563" y="93574"/>
                    <a:pt x="649071" y="91683"/>
                  </a:cubicBezTo>
                  <a:cubicBezTo>
                    <a:pt x="974002" y="91726"/>
                    <a:pt x="1298977" y="91598"/>
                    <a:pt x="1623908" y="91726"/>
                  </a:cubicBezTo>
                  <a:cubicBezTo>
                    <a:pt x="1636747" y="90652"/>
                    <a:pt x="1647998" y="102553"/>
                    <a:pt x="1647826" y="115141"/>
                  </a:cubicBezTo>
                  <a:cubicBezTo>
                    <a:pt x="1648169" y="156859"/>
                    <a:pt x="1648127" y="198662"/>
                    <a:pt x="1647826" y="240422"/>
                  </a:cubicBezTo>
                  <a:cubicBezTo>
                    <a:pt x="1648084" y="253225"/>
                    <a:pt x="1637134" y="265770"/>
                    <a:pt x="1623865" y="264653"/>
                  </a:cubicBezTo>
                  <a:cubicBezTo>
                    <a:pt x="1287511" y="264868"/>
                    <a:pt x="951158" y="264610"/>
                    <a:pt x="614804" y="264782"/>
                  </a:cubicBezTo>
                  <a:cubicBezTo>
                    <a:pt x="600032" y="264009"/>
                    <a:pt x="587451" y="276941"/>
                    <a:pt x="585604" y="290990"/>
                  </a:cubicBezTo>
                  <a:cubicBezTo>
                    <a:pt x="582899" y="308347"/>
                    <a:pt x="579593" y="325618"/>
                    <a:pt x="577961" y="343104"/>
                  </a:cubicBezTo>
                  <a:cubicBezTo>
                    <a:pt x="577231" y="353501"/>
                    <a:pt x="587322" y="361922"/>
                    <a:pt x="597413" y="360719"/>
                  </a:cubicBezTo>
                  <a:cubicBezTo>
                    <a:pt x="885158" y="360977"/>
                    <a:pt x="1172903" y="360590"/>
                    <a:pt x="1460605" y="360934"/>
                  </a:cubicBezTo>
                  <a:cubicBezTo>
                    <a:pt x="1473917" y="360117"/>
                    <a:pt x="1484909" y="372835"/>
                    <a:pt x="1484394" y="385809"/>
                  </a:cubicBezTo>
                  <a:cubicBezTo>
                    <a:pt x="1484738" y="420309"/>
                    <a:pt x="1484223" y="454851"/>
                    <a:pt x="1484566" y="489394"/>
                  </a:cubicBezTo>
                  <a:cubicBezTo>
                    <a:pt x="1486026" y="509973"/>
                    <a:pt x="1480959" y="531412"/>
                    <a:pt x="1467433" y="547394"/>
                  </a:cubicBezTo>
                  <a:cubicBezTo>
                    <a:pt x="1363602" y="668464"/>
                    <a:pt x="1259600" y="789406"/>
                    <a:pt x="1155770" y="910519"/>
                  </a:cubicBezTo>
                  <a:cubicBezTo>
                    <a:pt x="1241135" y="992664"/>
                    <a:pt x="1326931" y="1074337"/>
                    <a:pt x="1412468" y="1156311"/>
                  </a:cubicBezTo>
                  <a:cubicBezTo>
                    <a:pt x="1426167" y="1169673"/>
                    <a:pt x="1445318" y="1177234"/>
                    <a:pt x="1464512" y="1176805"/>
                  </a:cubicBezTo>
                  <a:cubicBezTo>
                    <a:pt x="1503374" y="1176891"/>
                    <a:pt x="1542235" y="1176504"/>
                    <a:pt x="1581139" y="1176891"/>
                  </a:cubicBezTo>
                  <a:cubicBezTo>
                    <a:pt x="1595052" y="1176160"/>
                    <a:pt x="1608621" y="1188018"/>
                    <a:pt x="1608578" y="1202196"/>
                  </a:cubicBezTo>
                  <a:cubicBezTo>
                    <a:pt x="1608965" y="1238113"/>
                    <a:pt x="1608750" y="1273987"/>
                    <a:pt x="1608707" y="1309905"/>
                  </a:cubicBezTo>
                  <a:cubicBezTo>
                    <a:pt x="1609609" y="1324985"/>
                    <a:pt x="1595481" y="1337831"/>
                    <a:pt x="1580667" y="1336714"/>
                  </a:cubicBezTo>
                  <a:cubicBezTo>
                    <a:pt x="1517716" y="1336928"/>
                    <a:pt x="1454765" y="1336671"/>
                    <a:pt x="1391814" y="1336800"/>
                  </a:cubicBezTo>
                  <a:cubicBezTo>
                    <a:pt x="1324097" y="1338217"/>
                    <a:pt x="1250411" y="1322836"/>
                    <a:pt x="1202231" y="1271753"/>
                  </a:cubicBezTo>
                  <a:cubicBezTo>
                    <a:pt x="1136532" y="1209628"/>
                    <a:pt x="1070361" y="1148019"/>
                    <a:pt x="1004920" y="1085637"/>
                  </a:cubicBezTo>
                  <a:cubicBezTo>
                    <a:pt x="939693" y="1158159"/>
                    <a:pt x="877472" y="1233430"/>
                    <a:pt x="812417" y="1306081"/>
                  </a:cubicBezTo>
                  <a:cubicBezTo>
                    <a:pt x="801810" y="1315404"/>
                    <a:pt x="787769" y="1321204"/>
                    <a:pt x="773599" y="1320903"/>
                  </a:cubicBezTo>
                  <a:cubicBezTo>
                    <a:pt x="687674" y="1320989"/>
                    <a:pt x="601707" y="1320774"/>
                    <a:pt x="515783" y="1321032"/>
                  </a:cubicBezTo>
                  <a:cubicBezTo>
                    <a:pt x="507324" y="1320345"/>
                    <a:pt x="489417" y="1323954"/>
                    <a:pt x="491350" y="1310162"/>
                  </a:cubicBezTo>
                  <a:cubicBezTo>
                    <a:pt x="500153" y="1294223"/>
                    <a:pt x="514237" y="1282021"/>
                    <a:pt x="525402" y="1267715"/>
                  </a:cubicBezTo>
                  <a:cubicBezTo>
                    <a:pt x="625840" y="1150167"/>
                    <a:pt x="726321" y="1032620"/>
                    <a:pt x="826759" y="915030"/>
                  </a:cubicBezTo>
                  <a:cubicBezTo>
                    <a:pt x="768574" y="860767"/>
                    <a:pt x="711850" y="804915"/>
                    <a:pt x="653236" y="751168"/>
                  </a:cubicBezTo>
                  <a:cubicBezTo>
                    <a:pt x="632839" y="732780"/>
                    <a:pt x="604498" y="740513"/>
                    <a:pt x="579893" y="737807"/>
                  </a:cubicBezTo>
                  <a:cubicBezTo>
                    <a:pt x="571134" y="733210"/>
                    <a:pt x="568858" y="722254"/>
                    <a:pt x="570661" y="713275"/>
                  </a:cubicBezTo>
                  <a:cubicBezTo>
                    <a:pt x="575599" y="682900"/>
                    <a:pt x="581096" y="652611"/>
                    <a:pt x="586592" y="622322"/>
                  </a:cubicBezTo>
                  <a:cubicBezTo>
                    <a:pt x="589469" y="605523"/>
                    <a:pt x="606474" y="593665"/>
                    <a:pt x="623221" y="595384"/>
                  </a:cubicBezTo>
                  <a:cubicBezTo>
                    <a:pt x="681276" y="596501"/>
                    <a:pt x="739589" y="592505"/>
                    <a:pt x="797387" y="599594"/>
                  </a:cubicBezTo>
                  <a:cubicBezTo>
                    <a:pt x="832599" y="604578"/>
                    <a:pt x="860424" y="628422"/>
                    <a:pt x="885287" y="652009"/>
                  </a:cubicBezTo>
                  <a:cubicBezTo>
                    <a:pt x="915560" y="681482"/>
                    <a:pt x="946005" y="710783"/>
                    <a:pt x="976192" y="740299"/>
                  </a:cubicBezTo>
                  <a:cubicBezTo>
                    <a:pt x="1033303" y="673963"/>
                    <a:pt x="1090758" y="607929"/>
                    <a:pt x="1147568" y="541379"/>
                  </a:cubicBezTo>
                  <a:cubicBezTo>
                    <a:pt x="1156242" y="534075"/>
                    <a:pt x="1149715" y="521100"/>
                    <a:pt x="1138679" y="523678"/>
                  </a:cubicBezTo>
                  <a:cubicBezTo>
                    <a:pt x="948109" y="523506"/>
                    <a:pt x="757538" y="523592"/>
                    <a:pt x="567011" y="523635"/>
                  </a:cubicBezTo>
                  <a:cubicBezTo>
                    <a:pt x="552154" y="522604"/>
                    <a:pt x="538713" y="534892"/>
                    <a:pt x="536995" y="549327"/>
                  </a:cubicBezTo>
                  <a:cubicBezTo>
                    <a:pt x="493239" y="772564"/>
                    <a:pt x="450084" y="995930"/>
                    <a:pt x="406027" y="1219123"/>
                  </a:cubicBezTo>
                  <a:cubicBezTo>
                    <a:pt x="401561" y="1253967"/>
                    <a:pt x="382281" y="1285931"/>
                    <a:pt x="356087" y="1308830"/>
                  </a:cubicBezTo>
                  <a:cubicBezTo>
                    <a:pt x="325771" y="1335253"/>
                    <a:pt x="284977" y="1346853"/>
                    <a:pt x="245300" y="1346982"/>
                  </a:cubicBezTo>
                  <a:cubicBezTo>
                    <a:pt x="172086" y="1347154"/>
                    <a:pt x="98915" y="1347025"/>
                    <a:pt x="25702" y="1347068"/>
                  </a:cubicBezTo>
                  <a:cubicBezTo>
                    <a:pt x="12004" y="1348700"/>
                    <a:pt x="-578" y="1336456"/>
                    <a:pt x="152" y="1322793"/>
                  </a:cubicBezTo>
                  <a:cubicBezTo>
                    <a:pt x="-105" y="1282623"/>
                    <a:pt x="24" y="1242409"/>
                    <a:pt x="109" y="1202196"/>
                  </a:cubicBezTo>
                  <a:cubicBezTo>
                    <a:pt x="-879" y="1189737"/>
                    <a:pt x="8483" y="1175945"/>
                    <a:pt x="21837" y="1176074"/>
                  </a:cubicBezTo>
                  <a:cubicBezTo>
                    <a:pt x="54687" y="1175344"/>
                    <a:pt x="87622" y="1176547"/>
                    <a:pt x="120515" y="1175645"/>
                  </a:cubicBezTo>
                  <a:cubicBezTo>
                    <a:pt x="130219" y="1175473"/>
                    <a:pt x="137433" y="1167353"/>
                    <a:pt x="141556" y="1159233"/>
                  </a:cubicBezTo>
                  <a:cubicBezTo>
                    <a:pt x="150144" y="1141876"/>
                    <a:pt x="151561" y="1122155"/>
                    <a:pt x="155468" y="1103466"/>
                  </a:cubicBezTo>
                  <a:cubicBezTo>
                    <a:pt x="206396" y="826311"/>
                    <a:pt x="256465" y="549027"/>
                    <a:pt x="307907" y="271957"/>
                  </a:cubicBezTo>
                  <a:cubicBezTo>
                    <a:pt x="298933" y="268047"/>
                    <a:pt x="289615" y="264009"/>
                    <a:pt x="279653" y="264653"/>
                  </a:cubicBezTo>
                  <a:cubicBezTo>
                    <a:pt x="197937" y="264782"/>
                    <a:pt x="116263" y="264739"/>
                    <a:pt x="34547" y="264696"/>
                  </a:cubicBezTo>
                  <a:cubicBezTo>
                    <a:pt x="20764" y="266458"/>
                    <a:pt x="8869" y="253955"/>
                    <a:pt x="9513" y="240508"/>
                  </a:cubicBezTo>
                  <a:cubicBezTo>
                    <a:pt x="9213" y="198619"/>
                    <a:pt x="9170" y="156730"/>
                    <a:pt x="9556" y="114841"/>
                  </a:cubicBezTo>
                  <a:cubicBezTo>
                    <a:pt x="9256" y="103283"/>
                    <a:pt x="18789" y="91726"/>
                    <a:pt x="30812" y="91855"/>
                  </a:cubicBezTo>
                  <a:cubicBezTo>
                    <a:pt x="125152" y="91469"/>
                    <a:pt x="219579" y="91812"/>
                    <a:pt x="313919" y="91683"/>
                  </a:cubicBezTo>
                  <a:cubicBezTo>
                    <a:pt x="326586" y="92715"/>
                    <a:pt x="339426" y="84337"/>
                    <a:pt x="343247" y="72135"/>
                  </a:cubicBezTo>
                  <a:cubicBezTo>
                    <a:pt x="348229" y="55380"/>
                    <a:pt x="350032" y="37851"/>
                    <a:pt x="354799" y="21052"/>
                  </a:cubicBezTo>
                  <a:close/>
                </a:path>
              </a:pathLst>
            </a:custGeom>
            <a:grpFill/>
            <a:ln w="42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3" name="任意多边形: 形状 32"/>
            <p:cNvSpPr/>
            <p:nvPr/>
          </p:nvSpPr>
          <p:spPr>
            <a:xfrm>
              <a:off x="4894558" y="2211818"/>
              <a:ext cx="999237" cy="904262"/>
            </a:xfrm>
            <a:custGeom>
              <a:avLst/>
              <a:gdLst>
                <a:gd name="connsiteX0" fmla="*/ 175584 w 999237"/>
                <a:gd name="connsiteY0" fmla="*/ 770 h 904262"/>
                <a:gd name="connsiteX1" fmla="*/ 411113 w 999237"/>
                <a:gd name="connsiteY1" fmla="*/ 211 h 904262"/>
                <a:gd name="connsiteX2" fmla="*/ 437478 w 999237"/>
                <a:gd name="connsiteY2" fmla="*/ 25001 h 904262"/>
                <a:gd name="connsiteX3" fmla="*/ 437779 w 999237"/>
                <a:gd name="connsiteY3" fmla="*/ 261857 h 904262"/>
                <a:gd name="connsiteX4" fmla="*/ 450962 w 999237"/>
                <a:gd name="connsiteY4" fmla="*/ 271180 h 904262"/>
                <a:gd name="connsiteX5" fmla="*/ 611818 w 999237"/>
                <a:gd name="connsiteY5" fmla="*/ 118403 h 904262"/>
                <a:gd name="connsiteX6" fmla="*/ 659654 w 999237"/>
                <a:gd name="connsiteY6" fmla="*/ 101089 h 904262"/>
                <a:gd name="connsiteX7" fmla="*/ 977886 w 999237"/>
                <a:gd name="connsiteY7" fmla="*/ 101519 h 904262"/>
                <a:gd name="connsiteX8" fmla="*/ 980806 w 999237"/>
                <a:gd name="connsiteY8" fmla="*/ 118403 h 904262"/>
                <a:gd name="connsiteX9" fmla="*/ 463930 w 999237"/>
                <a:gd name="connsiteY9" fmla="*/ 593447 h 904262"/>
                <a:gd name="connsiteX10" fmla="*/ 437736 w 999237"/>
                <a:gd name="connsiteY10" fmla="*/ 643413 h 904262"/>
                <a:gd name="connsiteX11" fmla="*/ 437693 w 999237"/>
                <a:gd name="connsiteY11" fmla="*/ 712541 h 904262"/>
                <a:gd name="connsiteX12" fmla="*/ 462169 w 999237"/>
                <a:gd name="connsiteY12" fmla="*/ 738620 h 904262"/>
                <a:gd name="connsiteX13" fmla="*/ 943362 w 999237"/>
                <a:gd name="connsiteY13" fmla="*/ 738706 h 904262"/>
                <a:gd name="connsiteX14" fmla="*/ 981450 w 999237"/>
                <a:gd name="connsiteY14" fmla="*/ 739479 h 904262"/>
                <a:gd name="connsiteX15" fmla="*/ 999099 w 999237"/>
                <a:gd name="connsiteY15" fmla="*/ 768135 h 904262"/>
                <a:gd name="connsiteX16" fmla="*/ 998841 w 999237"/>
                <a:gd name="connsiteY16" fmla="*/ 880355 h 904262"/>
                <a:gd name="connsiteX17" fmla="*/ 973721 w 999237"/>
                <a:gd name="connsiteY17" fmla="*/ 904200 h 904262"/>
                <a:gd name="connsiteX18" fmla="*/ 281905 w 999237"/>
                <a:gd name="connsiteY18" fmla="*/ 904243 h 904262"/>
                <a:gd name="connsiteX19" fmla="*/ 186706 w 999237"/>
                <a:gd name="connsiteY19" fmla="*/ 863600 h 904262"/>
                <a:gd name="connsiteX20" fmla="*/ 154371 w 999237"/>
                <a:gd name="connsiteY20" fmla="*/ 768350 h 904262"/>
                <a:gd name="connsiteX21" fmla="*/ 154070 w 999237"/>
                <a:gd name="connsiteY21" fmla="*/ 695528 h 904262"/>
                <a:gd name="connsiteX22" fmla="*/ 110099 w 999237"/>
                <a:gd name="connsiteY22" fmla="*/ 683541 h 904262"/>
                <a:gd name="connsiteX23" fmla="*/ 2705 w 999237"/>
                <a:gd name="connsiteY23" fmla="*/ 681865 h 904262"/>
                <a:gd name="connsiteX24" fmla="*/ 0 w 999237"/>
                <a:gd name="connsiteY24" fmla="*/ 677870 h 904262"/>
                <a:gd name="connsiteX25" fmla="*/ 22801 w 999237"/>
                <a:gd name="connsiteY25" fmla="*/ 650588 h 904262"/>
                <a:gd name="connsiteX26" fmla="*/ 135177 w 999237"/>
                <a:gd name="connsiteY26" fmla="*/ 543782 h 904262"/>
                <a:gd name="connsiteX27" fmla="*/ 157248 w 999237"/>
                <a:gd name="connsiteY27" fmla="*/ 493472 h 904262"/>
                <a:gd name="connsiteX28" fmla="*/ 157205 w 999237"/>
                <a:gd name="connsiteY28" fmla="*/ 29598 h 904262"/>
                <a:gd name="connsiteX29" fmla="*/ 175584 w 999237"/>
                <a:gd name="connsiteY29" fmla="*/ 770 h 904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99237" h="904262">
                  <a:moveTo>
                    <a:pt x="175584" y="770"/>
                  </a:moveTo>
                  <a:cubicBezTo>
                    <a:pt x="254036" y="-562"/>
                    <a:pt x="332618" y="598"/>
                    <a:pt x="411113" y="211"/>
                  </a:cubicBezTo>
                  <a:cubicBezTo>
                    <a:pt x="425326" y="-1808"/>
                    <a:pt x="438080" y="10952"/>
                    <a:pt x="437478" y="25001"/>
                  </a:cubicBezTo>
                  <a:cubicBezTo>
                    <a:pt x="437994" y="103925"/>
                    <a:pt x="437221" y="182934"/>
                    <a:pt x="437779" y="261857"/>
                  </a:cubicBezTo>
                  <a:cubicBezTo>
                    <a:pt x="436448" y="269462"/>
                    <a:pt x="444048" y="278097"/>
                    <a:pt x="450962" y="271180"/>
                  </a:cubicBezTo>
                  <a:cubicBezTo>
                    <a:pt x="505110" y="220870"/>
                    <a:pt x="558056" y="169186"/>
                    <a:pt x="611818" y="118403"/>
                  </a:cubicBezTo>
                  <a:cubicBezTo>
                    <a:pt x="624571" y="106416"/>
                    <a:pt x="642219" y="100402"/>
                    <a:pt x="659654" y="101089"/>
                  </a:cubicBezTo>
                  <a:cubicBezTo>
                    <a:pt x="765717" y="101519"/>
                    <a:pt x="871823" y="100659"/>
                    <a:pt x="977886" y="101519"/>
                  </a:cubicBezTo>
                  <a:cubicBezTo>
                    <a:pt x="989223" y="100187"/>
                    <a:pt x="988535" y="114021"/>
                    <a:pt x="980806" y="118403"/>
                  </a:cubicBezTo>
                  <a:cubicBezTo>
                    <a:pt x="808700" y="276937"/>
                    <a:pt x="636337" y="435214"/>
                    <a:pt x="463930" y="593447"/>
                  </a:cubicBezTo>
                  <a:cubicBezTo>
                    <a:pt x="448686" y="605477"/>
                    <a:pt x="438080" y="623736"/>
                    <a:pt x="437736" y="643413"/>
                  </a:cubicBezTo>
                  <a:cubicBezTo>
                    <a:pt x="437436" y="666442"/>
                    <a:pt x="437521" y="689513"/>
                    <a:pt x="437693" y="712541"/>
                  </a:cubicBezTo>
                  <a:cubicBezTo>
                    <a:pt x="436620" y="726117"/>
                    <a:pt x="448042" y="739737"/>
                    <a:pt x="462169" y="738620"/>
                  </a:cubicBezTo>
                  <a:cubicBezTo>
                    <a:pt x="622553" y="738835"/>
                    <a:pt x="782936" y="738620"/>
                    <a:pt x="943362" y="738706"/>
                  </a:cubicBezTo>
                  <a:cubicBezTo>
                    <a:pt x="956029" y="738920"/>
                    <a:pt x="968783" y="737803"/>
                    <a:pt x="981450" y="739479"/>
                  </a:cubicBezTo>
                  <a:cubicBezTo>
                    <a:pt x="993645" y="742830"/>
                    <a:pt x="1000301" y="756106"/>
                    <a:pt x="999099" y="768135"/>
                  </a:cubicBezTo>
                  <a:cubicBezTo>
                    <a:pt x="998841" y="805556"/>
                    <a:pt x="999443" y="842977"/>
                    <a:pt x="998841" y="880355"/>
                  </a:cubicBezTo>
                  <a:cubicBezTo>
                    <a:pt x="998841" y="893416"/>
                    <a:pt x="986904" y="905231"/>
                    <a:pt x="973721" y="904200"/>
                  </a:cubicBezTo>
                  <a:cubicBezTo>
                    <a:pt x="743130" y="904329"/>
                    <a:pt x="512496" y="904200"/>
                    <a:pt x="281905" y="904243"/>
                  </a:cubicBezTo>
                  <a:cubicBezTo>
                    <a:pt x="246393" y="904672"/>
                    <a:pt x="209679" y="891397"/>
                    <a:pt x="186706" y="863600"/>
                  </a:cubicBezTo>
                  <a:cubicBezTo>
                    <a:pt x="165063" y="837177"/>
                    <a:pt x="152568" y="802635"/>
                    <a:pt x="154371" y="768350"/>
                  </a:cubicBezTo>
                  <a:cubicBezTo>
                    <a:pt x="154156" y="744076"/>
                    <a:pt x="155058" y="719759"/>
                    <a:pt x="154070" y="695528"/>
                  </a:cubicBezTo>
                  <a:cubicBezTo>
                    <a:pt x="145354" y="679416"/>
                    <a:pt x="125000" y="684142"/>
                    <a:pt x="110099" y="683541"/>
                  </a:cubicBezTo>
                  <a:cubicBezTo>
                    <a:pt x="74330" y="682467"/>
                    <a:pt x="38131" y="685861"/>
                    <a:pt x="2705" y="681865"/>
                  </a:cubicBezTo>
                  <a:lnTo>
                    <a:pt x="0" y="677870"/>
                  </a:lnTo>
                  <a:cubicBezTo>
                    <a:pt x="2662" y="665754"/>
                    <a:pt x="14943" y="659310"/>
                    <a:pt x="22801" y="650588"/>
                  </a:cubicBezTo>
                  <a:cubicBezTo>
                    <a:pt x="60288" y="615015"/>
                    <a:pt x="97604" y="579312"/>
                    <a:pt x="135177" y="543782"/>
                  </a:cubicBezTo>
                  <a:cubicBezTo>
                    <a:pt x="149176" y="531151"/>
                    <a:pt x="157764" y="512419"/>
                    <a:pt x="157248" y="493472"/>
                  </a:cubicBezTo>
                  <a:cubicBezTo>
                    <a:pt x="157163" y="338847"/>
                    <a:pt x="157205" y="184223"/>
                    <a:pt x="157205" y="29598"/>
                  </a:cubicBezTo>
                  <a:cubicBezTo>
                    <a:pt x="156003" y="17440"/>
                    <a:pt x="162573" y="3176"/>
                    <a:pt x="175584" y="770"/>
                  </a:cubicBezTo>
                  <a:close/>
                </a:path>
              </a:pathLst>
            </a:custGeom>
            <a:grpFill/>
            <a:ln w="42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" name="任意多边形: 形状 33"/>
            <p:cNvSpPr/>
            <p:nvPr/>
          </p:nvSpPr>
          <p:spPr>
            <a:xfrm>
              <a:off x="8663244" y="2210139"/>
              <a:ext cx="1049262" cy="1347085"/>
            </a:xfrm>
            <a:custGeom>
              <a:avLst/>
              <a:gdLst>
                <a:gd name="connsiteX0" fmla="*/ 400245 w 1049262"/>
                <a:gd name="connsiteY0" fmla="*/ 2148 h 1347085"/>
                <a:gd name="connsiteX1" fmla="*/ 421201 w 1049262"/>
                <a:gd name="connsiteY1" fmla="*/ 0 h 1347085"/>
                <a:gd name="connsiteX2" fmla="*/ 639811 w 1049262"/>
                <a:gd name="connsiteY2" fmla="*/ 172 h 1347085"/>
                <a:gd name="connsiteX3" fmla="*/ 664116 w 1049262"/>
                <a:gd name="connsiteY3" fmla="*/ 22642 h 1347085"/>
                <a:gd name="connsiteX4" fmla="*/ 664502 w 1049262"/>
                <a:gd name="connsiteY4" fmla="*/ 142509 h 1347085"/>
                <a:gd name="connsiteX5" fmla="*/ 686745 w 1049262"/>
                <a:gd name="connsiteY5" fmla="*/ 166310 h 1347085"/>
                <a:gd name="connsiteX6" fmla="*/ 1026147 w 1049262"/>
                <a:gd name="connsiteY6" fmla="*/ 166568 h 1347085"/>
                <a:gd name="connsiteX7" fmla="*/ 1049035 w 1049262"/>
                <a:gd name="connsiteY7" fmla="*/ 190241 h 1347085"/>
                <a:gd name="connsiteX8" fmla="*/ 1049164 w 1049262"/>
                <a:gd name="connsiteY8" fmla="*/ 331633 h 1347085"/>
                <a:gd name="connsiteX9" fmla="*/ 1026620 w 1049262"/>
                <a:gd name="connsiteY9" fmla="*/ 357153 h 1347085"/>
                <a:gd name="connsiteX10" fmla="*/ 687088 w 1049262"/>
                <a:gd name="connsiteY10" fmla="*/ 357411 h 1347085"/>
                <a:gd name="connsiteX11" fmla="*/ 664373 w 1049262"/>
                <a:gd name="connsiteY11" fmla="*/ 383403 h 1347085"/>
                <a:gd name="connsiteX12" fmla="*/ 664373 w 1049262"/>
                <a:gd name="connsiteY12" fmla="*/ 572313 h 1347085"/>
                <a:gd name="connsiteX13" fmla="*/ 687346 w 1049262"/>
                <a:gd name="connsiteY13" fmla="*/ 599079 h 1347085"/>
                <a:gd name="connsiteX14" fmla="*/ 988145 w 1049262"/>
                <a:gd name="connsiteY14" fmla="*/ 599336 h 1347085"/>
                <a:gd name="connsiteX15" fmla="*/ 1010818 w 1049262"/>
                <a:gd name="connsiteY15" fmla="*/ 624255 h 1347085"/>
                <a:gd name="connsiteX16" fmla="*/ 1010946 w 1049262"/>
                <a:gd name="connsiteY16" fmla="*/ 1220971 h 1347085"/>
                <a:gd name="connsiteX17" fmla="*/ 978570 w 1049262"/>
                <a:gd name="connsiteY17" fmla="*/ 1306725 h 1347085"/>
                <a:gd name="connsiteX18" fmla="*/ 888866 w 1049262"/>
                <a:gd name="connsiteY18" fmla="*/ 1347068 h 1347085"/>
                <a:gd name="connsiteX19" fmla="*/ 64622 w 1049262"/>
                <a:gd name="connsiteY19" fmla="*/ 1346939 h 1347085"/>
                <a:gd name="connsiteX20" fmla="*/ 40274 w 1049262"/>
                <a:gd name="connsiteY20" fmla="*/ 1320044 h 1347085"/>
                <a:gd name="connsiteX21" fmla="*/ 40231 w 1049262"/>
                <a:gd name="connsiteY21" fmla="*/ 774197 h 1347085"/>
                <a:gd name="connsiteX22" fmla="*/ 45986 w 1049262"/>
                <a:gd name="connsiteY22" fmla="*/ 690204 h 1347085"/>
                <a:gd name="connsiteX23" fmla="*/ 116666 w 1049262"/>
                <a:gd name="connsiteY23" fmla="*/ 607628 h 1347085"/>
                <a:gd name="connsiteX24" fmla="*/ 193357 w 1049262"/>
                <a:gd name="connsiteY24" fmla="*/ 600153 h 1347085"/>
                <a:gd name="connsiteX25" fmla="*/ 364734 w 1049262"/>
                <a:gd name="connsiteY25" fmla="*/ 599981 h 1347085"/>
                <a:gd name="connsiteX26" fmla="*/ 386719 w 1049262"/>
                <a:gd name="connsiteY26" fmla="*/ 572656 h 1347085"/>
                <a:gd name="connsiteX27" fmla="*/ 386633 w 1049262"/>
                <a:gd name="connsiteY27" fmla="*/ 383017 h 1347085"/>
                <a:gd name="connsiteX28" fmla="*/ 361513 w 1049262"/>
                <a:gd name="connsiteY28" fmla="*/ 358184 h 1347085"/>
                <a:gd name="connsiteX29" fmla="*/ 26147 w 1049262"/>
                <a:gd name="connsiteY29" fmla="*/ 358141 h 1347085"/>
                <a:gd name="connsiteX30" fmla="*/ 125 w 1049262"/>
                <a:gd name="connsiteY30" fmla="*/ 331719 h 1347085"/>
                <a:gd name="connsiteX31" fmla="*/ 125 w 1049262"/>
                <a:gd name="connsiteY31" fmla="*/ 194322 h 1347085"/>
                <a:gd name="connsiteX32" fmla="*/ 26061 w 1049262"/>
                <a:gd name="connsiteY32" fmla="*/ 167428 h 1347085"/>
                <a:gd name="connsiteX33" fmla="*/ 361169 w 1049262"/>
                <a:gd name="connsiteY33" fmla="*/ 167428 h 1347085"/>
                <a:gd name="connsiteX34" fmla="*/ 386590 w 1049262"/>
                <a:gd name="connsiteY34" fmla="*/ 143067 h 1347085"/>
                <a:gd name="connsiteX35" fmla="*/ 386805 w 1049262"/>
                <a:gd name="connsiteY35" fmla="*/ 26551 h 1347085"/>
                <a:gd name="connsiteX36" fmla="*/ 400245 w 1049262"/>
                <a:gd name="connsiteY36" fmla="*/ 2148 h 1347085"/>
                <a:gd name="connsiteX37" fmla="*/ 322780 w 1049262"/>
                <a:gd name="connsiteY37" fmla="*/ 770588 h 1347085"/>
                <a:gd name="connsiteX38" fmla="*/ 309383 w 1049262"/>
                <a:gd name="connsiteY38" fmla="*/ 795549 h 1347085"/>
                <a:gd name="connsiteX39" fmla="*/ 309555 w 1049262"/>
                <a:gd name="connsiteY39" fmla="*/ 1152573 h 1347085"/>
                <a:gd name="connsiteX40" fmla="*/ 334847 w 1049262"/>
                <a:gd name="connsiteY40" fmla="*/ 1176805 h 1347085"/>
                <a:gd name="connsiteX41" fmla="*/ 717276 w 1049262"/>
                <a:gd name="connsiteY41" fmla="*/ 1176805 h 1347085"/>
                <a:gd name="connsiteX42" fmla="*/ 741580 w 1049262"/>
                <a:gd name="connsiteY42" fmla="*/ 1152659 h 1347085"/>
                <a:gd name="connsiteX43" fmla="*/ 741752 w 1049262"/>
                <a:gd name="connsiteY43" fmla="*/ 795506 h 1347085"/>
                <a:gd name="connsiteX44" fmla="*/ 725735 w 1049262"/>
                <a:gd name="connsiteY44" fmla="*/ 769471 h 1347085"/>
                <a:gd name="connsiteX45" fmla="*/ 687131 w 1049262"/>
                <a:gd name="connsiteY45" fmla="*/ 768440 h 1347085"/>
                <a:gd name="connsiteX46" fmla="*/ 343907 w 1049262"/>
                <a:gd name="connsiteY46" fmla="*/ 768354 h 1347085"/>
                <a:gd name="connsiteX47" fmla="*/ 322780 w 1049262"/>
                <a:gd name="connsiteY47" fmla="*/ 770588 h 1347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049262" h="1347085">
                  <a:moveTo>
                    <a:pt x="400245" y="2148"/>
                  </a:moveTo>
                  <a:cubicBezTo>
                    <a:pt x="406644" y="-902"/>
                    <a:pt x="414115" y="430"/>
                    <a:pt x="421201" y="0"/>
                  </a:cubicBezTo>
                  <a:cubicBezTo>
                    <a:pt x="494028" y="301"/>
                    <a:pt x="566941" y="-43"/>
                    <a:pt x="639811" y="172"/>
                  </a:cubicBezTo>
                  <a:cubicBezTo>
                    <a:pt x="652478" y="-1160"/>
                    <a:pt x="663901" y="10182"/>
                    <a:pt x="664116" y="22642"/>
                  </a:cubicBezTo>
                  <a:cubicBezTo>
                    <a:pt x="664802" y="62597"/>
                    <a:pt x="663815" y="102596"/>
                    <a:pt x="664502" y="142509"/>
                  </a:cubicBezTo>
                  <a:cubicBezTo>
                    <a:pt x="664116" y="154582"/>
                    <a:pt x="674249" y="166611"/>
                    <a:pt x="686745" y="166310"/>
                  </a:cubicBezTo>
                  <a:cubicBezTo>
                    <a:pt x="799850" y="166783"/>
                    <a:pt x="912999" y="166225"/>
                    <a:pt x="1026147" y="166568"/>
                  </a:cubicBezTo>
                  <a:cubicBezTo>
                    <a:pt x="1038986" y="165537"/>
                    <a:pt x="1049293" y="177911"/>
                    <a:pt x="1049035" y="190241"/>
                  </a:cubicBezTo>
                  <a:cubicBezTo>
                    <a:pt x="1049422" y="237372"/>
                    <a:pt x="1049207" y="284502"/>
                    <a:pt x="1049164" y="331633"/>
                  </a:cubicBezTo>
                  <a:cubicBezTo>
                    <a:pt x="1049979" y="344350"/>
                    <a:pt x="1040103" y="357883"/>
                    <a:pt x="1026620" y="357153"/>
                  </a:cubicBezTo>
                  <a:cubicBezTo>
                    <a:pt x="913471" y="357583"/>
                    <a:pt x="800237" y="357024"/>
                    <a:pt x="687088" y="357411"/>
                  </a:cubicBezTo>
                  <a:cubicBezTo>
                    <a:pt x="673477" y="356852"/>
                    <a:pt x="663256" y="370514"/>
                    <a:pt x="664373" y="383403"/>
                  </a:cubicBezTo>
                  <a:cubicBezTo>
                    <a:pt x="664244" y="446345"/>
                    <a:pt x="664287" y="509329"/>
                    <a:pt x="664373" y="572313"/>
                  </a:cubicBezTo>
                  <a:cubicBezTo>
                    <a:pt x="662956" y="585502"/>
                    <a:pt x="673305" y="599723"/>
                    <a:pt x="687346" y="599079"/>
                  </a:cubicBezTo>
                  <a:cubicBezTo>
                    <a:pt x="787612" y="599465"/>
                    <a:pt x="887879" y="598950"/>
                    <a:pt x="988145" y="599336"/>
                  </a:cubicBezTo>
                  <a:cubicBezTo>
                    <a:pt x="1001200" y="598778"/>
                    <a:pt x="1011333" y="611796"/>
                    <a:pt x="1010818" y="624255"/>
                  </a:cubicBezTo>
                  <a:cubicBezTo>
                    <a:pt x="1011118" y="823175"/>
                    <a:pt x="1010861" y="1022094"/>
                    <a:pt x="1010946" y="1220971"/>
                  </a:cubicBezTo>
                  <a:cubicBezTo>
                    <a:pt x="1010946" y="1252291"/>
                    <a:pt x="998408" y="1282795"/>
                    <a:pt x="978570" y="1306725"/>
                  </a:cubicBezTo>
                  <a:cubicBezTo>
                    <a:pt x="957099" y="1333234"/>
                    <a:pt x="922661" y="1347669"/>
                    <a:pt x="888866" y="1347068"/>
                  </a:cubicBezTo>
                  <a:cubicBezTo>
                    <a:pt x="614132" y="1346896"/>
                    <a:pt x="339355" y="1347111"/>
                    <a:pt x="64622" y="1346939"/>
                  </a:cubicBezTo>
                  <a:cubicBezTo>
                    <a:pt x="49893" y="1348485"/>
                    <a:pt x="39029" y="1333749"/>
                    <a:pt x="40274" y="1320044"/>
                  </a:cubicBezTo>
                  <a:cubicBezTo>
                    <a:pt x="40231" y="1138095"/>
                    <a:pt x="40231" y="956146"/>
                    <a:pt x="40231" y="774197"/>
                  </a:cubicBezTo>
                  <a:cubicBezTo>
                    <a:pt x="40060" y="746142"/>
                    <a:pt x="39630" y="717743"/>
                    <a:pt x="45986" y="690204"/>
                  </a:cubicBezTo>
                  <a:cubicBezTo>
                    <a:pt x="55046" y="653900"/>
                    <a:pt x="80595" y="620302"/>
                    <a:pt x="116666" y="607628"/>
                  </a:cubicBezTo>
                  <a:cubicBezTo>
                    <a:pt x="141013" y="597532"/>
                    <a:pt x="167679" y="600496"/>
                    <a:pt x="193357" y="600153"/>
                  </a:cubicBezTo>
                  <a:cubicBezTo>
                    <a:pt x="250469" y="599981"/>
                    <a:pt x="307622" y="600453"/>
                    <a:pt x="364734" y="599981"/>
                  </a:cubicBezTo>
                  <a:cubicBezTo>
                    <a:pt x="378646" y="600153"/>
                    <a:pt x="387922" y="585545"/>
                    <a:pt x="386719" y="572656"/>
                  </a:cubicBezTo>
                  <a:cubicBezTo>
                    <a:pt x="386719" y="509457"/>
                    <a:pt x="386891" y="446216"/>
                    <a:pt x="386633" y="383017"/>
                  </a:cubicBezTo>
                  <a:cubicBezTo>
                    <a:pt x="387535" y="369397"/>
                    <a:pt x="375254" y="356594"/>
                    <a:pt x="361513" y="358184"/>
                  </a:cubicBezTo>
                  <a:cubicBezTo>
                    <a:pt x="249695" y="358098"/>
                    <a:pt x="137921" y="358141"/>
                    <a:pt x="26147" y="358141"/>
                  </a:cubicBezTo>
                  <a:cubicBezTo>
                    <a:pt x="11203" y="360332"/>
                    <a:pt x="-1206" y="346068"/>
                    <a:pt x="125" y="331719"/>
                  </a:cubicBezTo>
                  <a:cubicBezTo>
                    <a:pt x="-47" y="285920"/>
                    <a:pt x="-4" y="240121"/>
                    <a:pt x="125" y="194322"/>
                  </a:cubicBezTo>
                  <a:cubicBezTo>
                    <a:pt x="-1378" y="179887"/>
                    <a:pt x="10903" y="165236"/>
                    <a:pt x="26061" y="167428"/>
                  </a:cubicBezTo>
                  <a:cubicBezTo>
                    <a:pt x="137750" y="167428"/>
                    <a:pt x="249481" y="167471"/>
                    <a:pt x="361169" y="167428"/>
                  </a:cubicBezTo>
                  <a:cubicBezTo>
                    <a:pt x="374867" y="169103"/>
                    <a:pt x="387062" y="156558"/>
                    <a:pt x="386590" y="143067"/>
                  </a:cubicBezTo>
                  <a:cubicBezTo>
                    <a:pt x="387148" y="104229"/>
                    <a:pt x="386418" y="65390"/>
                    <a:pt x="386805" y="26551"/>
                  </a:cubicBezTo>
                  <a:cubicBezTo>
                    <a:pt x="386118" y="16713"/>
                    <a:pt x="391142" y="6487"/>
                    <a:pt x="400245" y="2148"/>
                  </a:cubicBezTo>
                  <a:moveTo>
                    <a:pt x="322780" y="770588"/>
                  </a:moveTo>
                  <a:cubicBezTo>
                    <a:pt x="313462" y="775056"/>
                    <a:pt x="308610" y="785539"/>
                    <a:pt x="309383" y="795549"/>
                  </a:cubicBezTo>
                  <a:cubicBezTo>
                    <a:pt x="309426" y="914557"/>
                    <a:pt x="309082" y="1033565"/>
                    <a:pt x="309555" y="1152573"/>
                  </a:cubicBezTo>
                  <a:cubicBezTo>
                    <a:pt x="309125" y="1165978"/>
                    <a:pt x="321106" y="1178437"/>
                    <a:pt x="334847" y="1176805"/>
                  </a:cubicBezTo>
                  <a:cubicBezTo>
                    <a:pt x="462294" y="1176805"/>
                    <a:pt x="589785" y="1176891"/>
                    <a:pt x="717276" y="1176805"/>
                  </a:cubicBezTo>
                  <a:cubicBezTo>
                    <a:pt x="730588" y="1178051"/>
                    <a:pt x="741881" y="1165548"/>
                    <a:pt x="741580" y="1152659"/>
                  </a:cubicBezTo>
                  <a:cubicBezTo>
                    <a:pt x="741924" y="1033608"/>
                    <a:pt x="741623" y="914557"/>
                    <a:pt x="741752" y="795506"/>
                  </a:cubicBezTo>
                  <a:cubicBezTo>
                    <a:pt x="742610" y="784551"/>
                    <a:pt x="736384" y="773037"/>
                    <a:pt x="725735" y="769471"/>
                  </a:cubicBezTo>
                  <a:cubicBezTo>
                    <a:pt x="712896" y="767451"/>
                    <a:pt x="699928" y="768654"/>
                    <a:pt x="687131" y="768440"/>
                  </a:cubicBezTo>
                  <a:cubicBezTo>
                    <a:pt x="572695" y="768354"/>
                    <a:pt x="458301" y="768568"/>
                    <a:pt x="343907" y="768354"/>
                  </a:cubicBezTo>
                  <a:cubicBezTo>
                    <a:pt x="336779" y="768740"/>
                    <a:pt x="329222" y="767537"/>
                    <a:pt x="322780" y="770588"/>
                  </a:cubicBezTo>
                  <a:close/>
                </a:path>
              </a:pathLst>
            </a:custGeom>
            <a:grpFill/>
            <a:ln w="42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5" name="任意多边形: 形状 34"/>
            <p:cNvSpPr/>
            <p:nvPr/>
          </p:nvSpPr>
          <p:spPr>
            <a:xfrm>
              <a:off x="9954302" y="2209190"/>
              <a:ext cx="1641952" cy="1347446"/>
            </a:xfrm>
            <a:custGeom>
              <a:avLst/>
              <a:gdLst>
                <a:gd name="connsiteX0" fmla="*/ 413766 w 1641952"/>
                <a:gd name="connsiteY0" fmla="*/ 19209 h 1347446"/>
                <a:gd name="connsiteX1" fmla="*/ 439745 w 1641952"/>
                <a:gd name="connsiteY1" fmla="*/ 133 h 1347446"/>
                <a:gd name="connsiteX2" fmla="*/ 658699 w 1641952"/>
                <a:gd name="connsiteY2" fmla="*/ 176 h 1347446"/>
                <a:gd name="connsiteX3" fmla="*/ 684807 w 1641952"/>
                <a:gd name="connsiteY3" fmla="*/ 27544 h 1347446"/>
                <a:gd name="connsiteX4" fmla="*/ 684850 w 1641952"/>
                <a:gd name="connsiteY4" fmla="*/ 1127745 h 1347446"/>
                <a:gd name="connsiteX5" fmla="*/ 709798 w 1641952"/>
                <a:gd name="connsiteY5" fmla="*/ 1157132 h 1347446"/>
                <a:gd name="connsiteX6" fmla="*/ 907626 w 1641952"/>
                <a:gd name="connsiteY6" fmla="*/ 1157389 h 1347446"/>
                <a:gd name="connsiteX7" fmla="*/ 935107 w 1641952"/>
                <a:gd name="connsiteY7" fmla="*/ 1150644 h 1347446"/>
                <a:gd name="connsiteX8" fmla="*/ 942708 w 1641952"/>
                <a:gd name="connsiteY8" fmla="*/ 1110044 h 1347446"/>
                <a:gd name="connsiteX9" fmla="*/ 942622 w 1641952"/>
                <a:gd name="connsiteY9" fmla="*/ 27586 h 1347446"/>
                <a:gd name="connsiteX10" fmla="*/ 967571 w 1641952"/>
                <a:gd name="connsiteY10" fmla="*/ 219 h 1347446"/>
                <a:gd name="connsiteX11" fmla="*/ 1186869 w 1641952"/>
                <a:gd name="connsiteY11" fmla="*/ 176 h 1347446"/>
                <a:gd name="connsiteX12" fmla="*/ 1212848 w 1641952"/>
                <a:gd name="connsiteY12" fmla="*/ 19295 h 1347446"/>
                <a:gd name="connsiteX13" fmla="*/ 1213620 w 1641952"/>
                <a:gd name="connsiteY13" fmla="*/ 70679 h 1347446"/>
                <a:gd name="connsiteX14" fmla="*/ 1214479 w 1641952"/>
                <a:gd name="connsiteY14" fmla="*/ 747005 h 1347446"/>
                <a:gd name="connsiteX15" fmla="*/ 1239385 w 1641952"/>
                <a:gd name="connsiteY15" fmla="*/ 654634 h 1347446"/>
                <a:gd name="connsiteX16" fmla="*/ 1364041 w 1641952"/>
                <a:gd name="connsiteY16" fmla="*/ 157120 h 1347446"/>
                <a:gd name="connsiteX17" fmla="*/ 1396805 w 1641952"/>
                <a:gd name="connsiteY17" fmla="*/ 132803 h 1347446"/>
                <a:gd name="connsiteX18" fmla="*/ 1619882 w 1641952"/>
                <a:gd name="connsiteY18" fmla="*/ 133061 h 1347446"/>
                <a:gd name="connsiteX19" fmla="*/ 1635985 w 1641952"/>
                <a:gd name="connsiteY19" fmla="*/ 160558 h 1347446"/>
                <a:gd name="connsiteX20" fmla="*/ 1470062 w 1641952"/>
                <a:gd name="connsiteY20" fmla="*/ 827217 h 1347446"/>
                <a:gd name="connsiteX21" fmla="*/ 1455247 w 1641952"/>
                <a:gd name="connsiteY21" fmla="*/ 875938 h 1347446"/>
                <a:gd name="connsiteX22" fmla="*/ 1358545 w 1641952"/>
                <a:gd name="connsiteY22" fmla="*/ 960059 h 1347446"/>
                <a:gd name="connsiteX23" fmla="*/ 1251193 w 1641952"/>
                <a:gd name="connsiteY23" fmla="*/ 969254 h 1347446"/>
                <a:gd name="connsiteX24" fmla="*/ 1220963 w 1641952"/>
                <a:gd name="connsiteY24" fmla="*/ 977159 h 1347446"/>
                <a:gd name="connsiteX25" fmla="*/ 1214436 w 1641952"/>
                <a:gd name="connsiteY25" fmla="*/ 1006803 h 1347446"/>
                <a:gd name="connsiteX26" fmla="*/ 1214651 w 1641952"/>
                <a:gd name="connsiteY26" fmla="*/ 1132127 h 1347446"/>
                <a:gd name="connsiteX27" fmla="*/ 1238053 w 1641952"/>
                <a:gd name="connsiteY27" fmla="*/ 1157948 h 1347446"/>
                <a:gd name="connsiteX28" fmla="*/ 1616532 w 1641952"/>
                <a:gd name="connsiteY28" fmla="*/ 1158335 h 1347446"/>
                <a:gd name="connsiteX29" fmla="*/ 1641953 w 1641952"/>
                <a:gd name="connsiteY29" fmla="*/ 1177668 h 1347446"/>
                <a:gd name="connsiteX30" fmla="*/ 1641953 w 1641952"/>
                <a:gd name="connsiteY30" fmla="*/ 1326106 h 1347446"/>
                <a:gd name="connsiteX31" fmla="*/ 1611895 w 1641952"/>
                <a:gd name="connsiteY31" fmla="*/ 1347158 h 1347446"/>
                <a:gd name="connsiteX32" fmla="*/ 27429 w 1641952"/>
                <a:gd name="connsiteY32" fmla="*/ 1347072 h 1347446"/>
                <a:gd name="connsiteX33" fmla="*/ 205 w 1641952"/>
                <a:gd name="connsiteY33" fmla="*/ 1321208 h 1347446"/>
                <a:gd name="connsiteX34" fmla="*/ 247 w 1641952"/>
                <a:gd name="connsiteY34" fmla="*/ 1183296 h 1347446"/>
                <a:gd name="connsiteX35" fmla="*/ 27085 w 1641952"/>
                <a:gd name="connsiteY35" fmla="*/ 1159022 h 1347446"/>
                <a:gd name="connsiteX36" fmla="*/ 388216 w 1641952"/>
                <a:gd name="connsiteY36" fmla="*/ 1158979 h 1347446"/>
                <a:gd name="connsiteX37" fmla="*/ 413723 w 1641952"/>
                <a:gd name="connsiteY37" fmla="*/ 1132385 h 1347446"/>
                <a:gd name="connsiteX38" fmla="*/ 413594 w 1641952"/>
                <a:gd name="connsiteY38" fmla="*/ 994086 h 1347446"/>
                <a:gd name="connsiteX39" fmla="*/ 388130 w 1641952"/>
                <a:gd name="connsiteY39" fmla="*/ 970457 h 1347446"/>
                <a:gd name="connsiteX40" fmla="*/ 257591 w 1641952"/>
                <a:gd name="connsiteY40" fmla="*/ 949104 h 1347446"/>
                <a:gd name="connsiteX41" fmla="*/ 172483 w 1641952"/>
                <a:gd name="connsiteY41" fmla="*/ 840708 h 1347446"/>
                <a:gd name="connsiteX42" fmla="*/ 2566 w 1641952"/>
                <a:gd name="connsiteY42" fmla="*/ 159655 h 1347446"/>
                <a:gd name="connsiteX43" fmla="*/ 19228 w 1641952"/>
                <a:gd name="connsiteY43" fmla="*/ 133018 h 1347446"/>
                <a:gd name="connsiteX44" fmla="*/ 242132 w 1641952"/>
                <a:gd name="connsiteY44" fmla="*/ 132803 h 1347446"/>
                <a:gd name="connsiteX45" fmla="*/ 275712 w 1641952"/>
                <a:gd name="connsiteY45" fmla="*/ 160815 h 1347446"/>
                <a:gd name="connsiteX46" fmla="*/ 366316 w 1641952"/>
                <a:gd name="connsiteY46" fmla="*/ 548000 h 1347446"/>
                <a:gd name="connsiteX47" fmla="*/ 411404 w 1641952"/>
                <a:gd name="connsiteY47" fmla="*/ 734846 h 1347446"/>
                <a:gd name="connsiteX48" fmla="*/ 412864 w 1641952"/>
                <a:gd name="connsiteY48" fmla="*/ 676331 h 1347446"/>
                <a:gd name="connsiteX49" fmla="*/ 412907 w 1641952"/>
                <a:gd name="connsiteY49" fmla="*/ 61957 h 1347446"/>
                <a:gd name="connsiteX50" fmla="*/ 413766 w 1641952"/>
                <a:gd name="connsiteY50" fmla="*/ 19209 h 1347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641952" h="1347446">
                  <a:moveTo>
                    <a:pt x="413766" y="19209"/>
                  </a:moveTo>
                  <a:cubicBezTo>
                    <a:pt x="415483" y="7050"/>
                    <a:pt x="427678" y="-1156"/>
                    <a:pt x="439745" y="133"/>
                  </a:cubicBezTo>
                  <a:cubicBezTo>
                    <a:pt x="512701" y="90"/>
                    <a:pt x="585700" y="47"/>
                    <a:pt x="658699" y="176"/>
                  </a:cubicBezTo>
                  <a:cubicBezTo>
                    <a:pt x="673986" y="-1757"/>
                    <a:pt x="686353" y="12764"/>
                    <a:pt x="684807" y="27544"/>
                  </a:cubicBezTo>
                  <a:cubicBezTo>
                    <a:pt x="684893" y="394277"/>
                    <a:pt x="684850" y="761011"/>
                    <a:pt x="684850" y="1127745"/>
                  </a:cubicBezTo>
                  <a:cubicBezTo>
                    <a:pt x="682874" y="1142438"/>
                    <a:pt x="693867" y="1158506"/>
                    <a:pt x="709798" y="1157132"/>
                  </a:cubicBezTo>
                  <a:cubicBezTo>
                    <a:pt x="775712" y="1157518"/>
                    <a:pt x="841668" y="1156960"/>
                    <a:pt x="907626" y="1157389"/>
                  </a:cubicBezTo>
                  <a:cubicBezTo>
                    <a:pt x="916857" y="1157046"/>
                    <a:pt x="928065" y="1158335"/>
                    <a:pt x="935107" y="1150644"/>
                  </a:cubicBezTo>
                  <a:cubicBezTo>
                    <a:pt x="945757" y="1140032"/>
                    <a:pt x="941806" y="1123534"/>
                    <a:pt x="942708" y="1110044"/>
                  </a:cubicBezTo>
                  <a:cubicBezTo>
                    <a:pt x="942494" y="749239"/>
                    <a:pt x="942665" y="388391"/>
                    <a:pt x="942622" y="27586"/>
                  </a:cubicBezTo>
                  <a:cubicBezTo>
                    <a:pt x="940905" y="13280"/>
                    <a:pt x="952541" y="-1199"/>
                    <a:pt x="967571" y="219"/>
                  </a:cubicBezTo>
                  <a:cubicBezTo>
                    <a:pt x="1040656" y="4"/>
                    <a:pt x="1113784" y="90"/>
                    <a:pt x="1186869" y="176"/>
                  </a:cubicBezTo>
                  <a:cubicBezTo>
                    <a:pt x="1198591" y="-769"/>
                    <a:pt x="1210787" y="7308"/>
                    <a:pt x="1212848" y="19295"/>
                  </a:cubicBezTo>
                  <a:cubicBezTo>
                    <a:pt x="1214651" y="36351"/>
                    <a:pt x="1213148" y="53579"/>
                    <a:pt x="1213620" y="70679"/>
                  </a:cubicBezTo>
                  <a:cubicBezTo>
                    <a:pt x="1214178" y="296106"/>
                    <a:pt x="1212461" y="521620"/>
                    <a:pt x="1214479" y="747005"/>
                  </a:cubicBezTo>
                  <a:cubicBezTo>
                    <a:pt x="1225816" y="717146"/>
                    <a:pt x="1230711" y="685310"/>
                    <a:pt x="1239385" y="654634"/>
                  </a:cubicBezTo>
                  <a:cubicBezTo>
                    <a:pt x="1280951" y="488796"/>
                    <a:pt x="1322260" y="322872"/>
                    <a:pt x="1364041" y="157120"/>
                  </a:cubicBezTo>
                  <a:cubicBezTo>
                    <a:pt x="1367176" y="142341"/>
                    <a:pt x="1381646" y="131514"/>
                    <a:pt x="1396805" y="132803"/>
                  </a:cubicBezTo>
                  <a:cubicBezTo>
                    <a:pt x="1471135" y="132975"/>
                    <a:pt x="1545509" y="132460"/>
                    <a:pt x="1619882" y="133061"/>
                  </a:cubicBezTo>
                  <a:cubicBezTo>
                    <a:pt x="1634137" y="132374"/>
                    <a:pt x="1641180" y="148614"/>
                    <a:pt x="1635985" y="160558"/>
                  </a:cubicBezTo>
                  <a:cubicBezTo>
                    <a:pt x="1580634" y="382763"/>
                    <a:pt x="1525413" y="605012"/>
                    <a:pt x="1470062" y="827217"/>
                  </a:cubicBezTo>
                  <a:cubicBezTo>
                    <a:pt x="1465639" y="843586"/>
                    <a:pt x="1463577" y="860900"/>
                    <a:pt x="1455247" y="875938"/>
                  </a:cubicBezTo>
                  <a:cubicBezTo>
                    <a:pt x="1433906" y="913874"/>
                    <a:pt x="1400025" y="945753"/>
                    <a:pt x="1358545" y="960059"/>
                  </a:cubicBezTo>
                  <a:cubicBezTo>
                    <a:pt x="1324149" y="972820"/>
                    <a:pt x="1287006" y="968910"/>
                    <a:pt x="1251193" y="969254"/>
                  </a:cubicBezTo>
                  <a:cubicBezTo>
                    <a:pt x="1240759" y="969554"/>
                    <a:pt x="1228177" y="968051"/>
                    <a:pt x="1220963" y="977159"/>
                  </a:cubicBezTo>
                  <a:cubicBezTo>
                    <a:pt x="1213363" y="985107"/>
                    <a:pt x="1214608" y="996750"/>
                    <a:pt x="1214436" y="1006803"/>
                  </a:cubicBezTo>
                  <a:cubicBezTo>
                    <a:pt x="1214823" y="1048564"/>
                    <a:pt x="1214221" y="1090367"/>
                    <a:pt x="1214651" y="1132127"/>
                  </a:cubicBezTo>
                  <a:cubicBezTo>
                    <a:pt x="1213749" y="1145231"/>
                    <a:pt x="1224184" y="1158635"/>
                    <a:pt x="1238053" y="1157948"/>
                  </a:cubicBezTo>
                  <a:cubicBezTo>
                    <a:pt x="1364170" y="1158635"/>
                    <a:pt x="1490372" y="1157819"/>
                    <a:pt x="1616532" y="1158335"/>
                  </a:cubicBezTo>
                  <a:cubicBezTo>
                    <a:pt x="1628813" y="1157261"/>
                    <a:pt x="1636800" y="1167915"/>
                    <a:pt x="1641953" y="1177668"/>
                  </a:cubicBezTo>
                  <a:lnTo>
                    <a:pt x="1641953" y="1326106"/>
                  </a:lnTo>
                  <a:cubicBezTo>
                    <a:pt x="1637315" y="1338737"/>
                    <a:pt x="1626194" y="1349349"/>
                    <a:pt x="1611895" y="1347158"/>
                  </a:cubicBezTo>
                  <a:cubicBezTo>
                    <a:pt x="1083768" y="1347072"/>
                    <a:pt x="555599" y="1347158"/>
                    <a:pt x="27429" y="1347072"/>
                  </a:cubicBezTo>
                  <a:cubicBezTo>
                    <a:pt x="12486" y="1349177"/>
                    <a:pt x="-1126" y="1336159"/>
                    <a:pt x="205" y="1321208"/>
                  </a:cubicBezTo>
                  <a:cubicBezTo>
                    <a:pt x="-9" y="1275237"/>
                    <a:pt x="-138" y="1229267"/>
                    <a:pt x="247" y="1183296"/>
                  </a:cubicBezTo>
                  <a:cubicBezTo>
                    <a:pt x="-955" y="1168646"/>
                    <a:pt x="13001" y="1157261"/>
                    <a:pt x="27085" y="1159022"/>
                  </a:cubicBezTo>
                  <a:cubicBezTo>
                    <a:pt x="147448" y="1158936"/>
                    <a:pt x="267854" y="1159151"/>
                    <a:pt x="388216" y="1158979"/>
                  </a:cubicBezTo>
                  <a:cubicBezTo>
                    <a:pt x="402816" y="1160483"/>
                    <a:pt x="414796" y="1146520"/>
                    <a:pt x="413723" y="1132385"/>
                  </a:cubicBezTo>
                  <a:cubicBezTo>
                    <a:pt x="413852" y="1086285"/>
                    <a:pt x="414110" y="1040186"/>
                    <a:pt x="413594" y="994086"/>
                  </a:cubicBezTo>
                  <a:cubicBezTo>
                    <a:pt x="414067" y="980553"/>
                    <a:pt x="401485" y="969125"/>
                    <a:pt x="388130" y="970457"/>
                  </a:cubicBezTo>
                  <a:cubicBezTo>
                    <a:pt x="344116" y="969468"/>
                    <a:pt x="296839" y="972820"/>
                    <a:pt x="257591" y="949104"/>
                  </a:cubicBezTo>
                  <a:cubicBezTo>
                    <a:pt x="217484" y="925002"/>
                    <a:pt x="183046" y="887280"/>
                    <a:pt x="172483" y="840708"/>
                  </a:cubicBezTo>
                  <a:cubicBezTo>
                    <a:pt x="115286" y="613819"/>
                    <a:pt x="58905" y="386716"/>
                    <a:pt x="2566" y="159655"/>
                  </a:cubicBezTo>
                  <a:cubicBezTo>
                    <a:pt x="-2071" y="147883"/>
                    <a:pt x="5315" y="132159"/>
                    <a:pt x="19228" y="133018"/>
                  </a:cubicBezTo>
                  <a:cubicBezTo>
                    <a:pt x="93514" y="132503"/>
                    <a:pt x="167845" y="132932"/>
                    <a:pt x="242132" y="132803"/>
                  </a:cubicBezTo>
                  <a:cubicBezTo>
                    <a:pt x="258750" y="131300"/>
                    <a:pt x="273307" y="144747"/>
                    <a:pt x="275712" y="160815"/>
                  </a:cubicBezTo>
                  <a:cubicBezTo>
                    <a:pt x="305814" y="289877"/>
                    <a:pt x="336129" y="418938"/>
                    <a:pt x="366316" y="548000"/>
                  </a:cubicBezTo>
                  <a:cubicBezTo>
                    <a:pt x="381689" y="610167"/>
                    <a:pt x="393971" y="673237"/>
                    <a:pt x="411404" y="734846"/>
                  </a:cubicBezTo>
                  <a:cubicBezTo>
                    <a:pt x="414024" y="715470"/>
                    <a:pt x="412563" y="695836"/>
                    <a:pt x="412864" y="676331"/>
                  </a:cubicBezTo>
                  <a:cubicBezTo>
                    <a:pt x="412907" y="471525"/>
                    <a:pt x="412864" y="266763"/>
                    <a:pt x="412907" y="61957"/>
                  </a:cubicBezTo>
                  <a:cubicBezTo>
                    <a:pt x="413036" y="47736"/>
                    <a:pt x="411877" y="33387"/>
                    <a:pt x="413766" y="19209"/>
                  </a:cubicBezTo>
                  <a:close/>
                </a:path>
              </a:pathLst>
            </a:custGeom>
            <a:grpFill/>
            <a:ln w="42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6" name="任意多边形: 形状 35"/>
            <p:cNvSpPr/>
            <p:nvPr/>
          </p:nvSpPr>
          <p:spPr>
            <a:xfrm>
              <a:off x="8078629" y="2213834"/>
              <a:ext cx="539108" cy="385557"/>
            </a:xfrm>
            <a:custGeom>
              <a:avLst/>
              <a:gdLst>
                <a:gd name="connsiteX0" fmla="*/ 126263 w 539108"/>
                <a:gd name="connsiteY0" fmla="*/ 3050 h 385557"/>
                <a:gd name="connsiteX1" fmla="*/ 146574 w 539108"/>
                <a:gd name="connsiteY1" fmla="*/ 0 h 385557"/>
                <a:gd name="connsiteX2" fmla="*/ 400396 w 539108"/>
                <a:gd name="connsiteY2" fmla="*/ 301 h 385557"/>
                <a:gd name="connsiteX3" fmla="*/ 413622 w 539108"/>
                <a:gd name="connsiteY3" fmla="*/ 22942 h 385557"/>
                <a:gd name="connsiteX4" fmla="*/ 369350 w 539108"/>
                <a:gd name="connsiteY4" fmla="*/ 143712 h 385557"/>
                <a:gd name="connsiteX5" fmla="*/ 383348 w 539108"/>
                <a:gd name="connsiteY5" fmla="*/ 167342 h 385557"/>
                <a:gd name="connsiteX6" fmla="*/ 515734 w 539108"/>
                <a:gd name="connsiteY6" fmla="*/ 167513 h 385557"/>
                <a:gd name="connsiteX7" fmla="*/ 538965 w 539108"/>
                <a:gd name="connsiteY7" fmla="*/ 194752 h 385557"/>
                <a:gd name="connsiteX8" fmla="*/ 538922 w 539108"/>
                <a:gd name="connsiteY8" fmla="*/ 327938 h 385557"/>
                <a:gd name="connsiteX9" fmla="*/ 516293 w 539108"/>
                <a:gd name="connsiteY9" fmla="*/ 354317 h 385557"/>
                <a:gd name="connsiteX10" fmla="*/ 335598 w 539108"/>
                <a:gd name="connsiteY10" fmla="*/ 354446 h 385557"/>
                <a:gd name="connsiteX11" fmla="*/ 304380 w 539108"/>
                <a:gd name="connsiteY11" fmla="*/ 369741 h 385557"/>
                <a:gd name="connsiteX12" fmla="*/ 271316 w 539108"/>
                <a:gd name="connsiteY12" fmla="*/ 385380 h 385557"/>
                <a:gd name="connsiteX13" fmla="*/ 18096 w 539108"/>
                <a:gd name="connsiteY13" fmla="*/ 385294 h 385557"/>
                <a:gd name="connsiteX14" fmla="*/ 1778 w 539108"/>
                <a:gd name="connsiteY14" fmla="*/ 361965 h 385557"/>
                <a:gd name="connsiteX15" fmla="*/ 105737 w 539108"/>
                <a:gd name="connsiteY15" fmla="*/ 27539 h 385557"/>
                <a:gd name="connsiteX16" fmla="*/ 126263 w 539108"/>
                <a:gd name="connsiteY16" fmla="*/ 3050 h 385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9108" h="385557">
                  <a:moveTo>
                    <a:pt x="126263" y="3050"/>
                  </a:moveTo>
                  <a:cubicBezTo>
                    <a:pt x="132404" y="-215"/>
                    <a:pt x="139660" y="215"/>
                    <a:pt x="146574" y="0"/>
                  </a:cubicBezTo>
                  <a:cubicBezTo>
                    <a:pt x="231167" y="387"/>
                    <a:pt x="315803" y="-215"/>
                    <a:pt x="400396" y="301"/>
                  </a:cubicBezTo>
                  <a:cubicBezTo>
                    <a:pt x="412162" y="-773"/>
                    <a:pt x="418903" y="13190"/>
                    <a:pt x="413622" y="22942"/>
                  </a:cubicBezTo>
                  <a:cubicBezTo>
                    <a:pt x="399194" y="63285"/>
                    <a:pt x="383692" y="103284"/>
                    <a:pt x="369350" y="143712"/>
                  </a:cubicBezTo>
                  <a:cubicBezTo>
                    <a:pt x="364283" y="153808"/>
                    <a:pt x="370981" y="168588"/>
                    <a:pt x="383348" y="167342"/>
                  </a:cubicBezTo>
                  <a:cubicBezTo>
                    <a:pt x="427448" y="167771"/>
                    <a:pt x="471591" y="167127"/>
                    <a:pt x="515734" y="167513"/>
                  </a:cubicBezTo>
                  <a:cubicBezTo>
                    <a:pt x="529990" y="166697"/>
                    <a:pt x="540468" y="181305"/>
                    <a:pt x="538965" y="194752"/>
                  </a:cubicBezTo>
                  <a:cubicBezTo>
                    <a:pt x="538922" y="239133"/>
                    <a:pt x="539051" y="283557"/>
                    <a:pt x="538922" y="327938"/>
                  </a:cubicBezTo>
                  <a:cubicBezTo>
                    <a:pt x="539910" y="340827"/>
                    <a:pt x="529990" y="354919"/>
                    <a:pt x="516293" y="354317"/>
                  </a:cubicBezTo>
                  <a:cubicBezTo>
                    <a:pt x="456090" y="354661"/>
                    <a:pt x="395844" y="354317"/>
                    <a:pt x="335598" y="354446"/>
                  </a:cubicBezTo>
                  <a:cubicBezTo>
                    <a:pt x="323532" y="354060"/>
                    <a:pt x="309920" y="358098"/>
                    <a:pt x="304380" y="369741"/>
                  </a:cubicBezTo>
                  <a:cubicBezTo>
                    <a:pt x="298283" y="381857"/>
                    <a:pt x="283941" y="386067"/>
                    <a:pt x="271316" y="385380"/>
                  </a:cubicBezTo>
                  <a:cubicBezTo>
                    <a:pt x="186895" y="385251"/>
                    <a:pt x="102474" y="385466"/>
                    <a:pt x="18096" y="385294"/>
                  </a:cubicBezTo>
                  <a:cubicBezTo>
                    <a:pt x="5128" y="387700"/>
                    <a:pt x="-4019" y="373135"/>
                    <a:pt x="1778" y="361965"/>
                  </a:cubicBezTo>
                  <a:cubicBezTo>
                    <a:pt x="36302" y="250432"/>
                    <a:pt x="71170" y="139029"/>
                    <a:pt x="105737" y="27539"/>
                  </a:cubicBezTo>
                  <a:cubicBezTo>
                    <a:pt x="108657" y="16928"/>
                    <a:pt x="116387" y="7905"/>
                    <a:pt x="126263" y="3050"/>
                  </a:cubicBezTo>
                  <a:close/>
                </a:path>
              </a:pathLst>
            </a:custGeom>
            <a:grpFill/>
            <a:ln w="42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7" name="任意多边形: 形状 36"/>
            <p:cNvSpPr/>
            <p:nvPr/>
          </p:nvSpPr>
          <p:spPr>
            <a:xfrm>
              <a:off x="4303191" y="2237162"/>
              <a:ext cx="597425" cy="895752"/>
            </a:xfrm>
            <a:custGeom>
              <a:avLst/>
              <a:gdLst>
                <a:gd name="connsiteX0" fmla="*/ 298855 w 597425"/>
                <a:gd name="connsiteY0" fmla="*/ 1204 h 895752"/>
                <a:gd name="connsiteX1" fmla="*/ 577153 w 597425"/>
                <a:gd name="connsiteY1" fmla="*/ 87 h 895752"/>
                <a:gd name="connsiteX2" fmla="*/ 597421 w 597425"/>
                <a:gd name="connsiteY2" fmla="*/ 7606 h 895752"/>
                <a:gd name="connsiteX3" fmla="*/ 589305 w 597425"/>
                <a:gd name="connsiteY3" fmla="*/ 24533 h 895752"/>
                <a:gd name="connsiteX4" fmla="*/ 481524 w 597425"/>
                <a:gd name="connsiteY4" fmla="*/ 165925 h 895752"/>
                <a:gd name="connsiteX5" fmla="*/ 459968 w 597425"/>
                <a:gd name="connsiteY5" fmla="*/ 200768 h 895752"/>
                <a:gd name="connsiteX6" fmla="*/ 455374 w 597425"/>
                <a:gd name="connsiteY6" fmla="*/ 253097 h 895752"/>
                <a:gd name="connsiteX7" fmla="*/ 455374 w 597425"/>
                <a:gd name="connsiteY7" fmla="*/ 867815 h 895752"/>
                <a:gd name="connsiteX8" fmla="*/ 431456 w 597425"/>
                <a:gd name="connsiteY8" fmla="*/ 895655 h 895752"/>
                <a:gd name="connsiteX9" fmla="*/ 198846 w 597425"/>
                <a:gd name="connsiteY9" fmla="*/ 895526 h 895752"/>
                <a:gd name="connsiteX10" fmla="*/ 176174 w 597425"/>
                <a:gd name="connsiteY10" fmla="*/ 872025 h 895752"/>
                <a:gd name="connsiteX11" fmla="*/ 176002 w 597425"/>
                <a:gd name="connsiteY11" fmla="*/ 416143 h 895752"/>
                <a:gd name="connsiteX12" fmla="*/ 152599 w 597425"/>
                <a:gd name="connsiteY12" fmla="*/ 388260 h 895752"/>
                <a:gd name="connsiteX13" fmla="*/ 10337 w 597425"/>
                <a:gd name="connsiteY13" fmla="*/ 387873 h 895752"/>
                <a:gd name="connsiteX14" fmla="*/ 4755 w 597425"/>
                <a:gd name="connsiteY14" fmla="*/ 367637 h 895752"/>
                <a:gd name="connsiteX15" fmla="*/ 268410 w 597425"/>
                <a:gd name="connsiteY15" fmla="*/ 21053 h 895752"/>
                <a:gd name="connsiteX16" fmla="*/ 298855 w 597425"/>
                <a:gd name="connsiteY16" fmla="*/ 1204 h 895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97425" h="895752">
                  <a:moveTo>
                    <a:pt x="298855" y="1204"/>
                  </a:moveTo>
                  <a:cubicBezTo>
                    <a:pt x="391521" y="-1245"/>
                    <a:pt x="484402" y="946"/>
                    <a:pt x="577153" y="87"/>
                  </a:cubicBezTo>
                  <a:cubicBezTo>
                    <a:pt x="584066" y="560"/>
                    <a:pt x="594974" y="-1374"/>
                    <a:pt x="597421" y="7606"/>
                  </a:cubicBezTo>
                  <a:cubicBezTo>
                    <a:pt x="597593" y="14308"/>
                    <a:pt x="592698" y="19378"/>
                    <a:pt x="589305" y="24533"/>
                  </a:cubicBezTo>
                  <a:cubicBezTo>
                    <a:pt x="553235" y="71578"/>
                    <a:pt x="517509" y="118837"/>
                    <a:pt x="481524" y="165925"/>
                  </a:cubicBezTo>
                  <a:cubicBezTo>
                    <a:pt x="473194" y="176752"/>
                    <a:pt x="464047" y="187493"/>
                    <a:pt x="459968" y="200768"/>
                  </a:cubicBezTo>
                  <a:cubicBezTo>
                    <a:pt x="453828" y="217524"/>
                    <a:pt x="455459" y="235611"/>
                    <a:pt x="455374" y="253097"/>
                  </a:cubicBezTo>
                  <a:cubicBezTo>
                    <a:pt x="455374" y="457989"/>
                    <a:pt x="455331" y="662923"/>
                    <a:pt x="455374" y="867815"/>
                  </a:cubicBezTo>
                  <a:cubicBezTo>
                    <a:pt x="457091" y="881735"/>
                    <a:pt x="446227" y="896729"/>
                    <a:pt x="431456" y="895655"/>
                  </a:cubicBezTo>
                  <a:cubicBezTo>
                    <a:pt x="353905" y="895698"/>
                    <a:pt x="276354" y="895913"/>
                    <a:pt x="198846" y="895526"/>
                  </a:cubicBezTo>
                  <a:cubicBezTo>
                    <a:pt x="186437" y="895784"/>
                    <a:pt x="175787" y="884227"/>
                    <a:pt x="176174" y="872025"/>
                  </a:cubicBezTo>
                  <a:cubicBezTo>
                    <a:pt x="175787" y="720064"/>
                    <a:pt x="176174" y="568060"/>
                    <a:pt x="176002" y="416143"/>
                  </a:cubicBezTo>
                  <a:cubicBezTo>
                    <a:pt x="177333" y="402566"/>
                    <a:pt x="167242" y="387400"/>
                    <a:pt x="152599" y="388260"/>
                  </a:cubicBezTo>
                  <a:cubicBezTo>
                    <a:pt x="105193" y="387744"/>
                    <a:pt x="57743" y="388689"/>
                    <a:pt x="10337" y="387873"/>
                  </a:cubicBezTo>
                  <a:cubicBezTo>
                    <a:pt x="-1944" y="388990"/>
                    <a:pt x="-2588" y="373953"/>
                    <a:pt x="4755" y="367637"/>
                  </a:cubicBezTo>
                  <a:cubicBezTo>
                    <a:pt x="92526" y="252023"/>
                    <a:pt x="180554" y="136581"/>
                    <a:pt x="268410" y="21053"/>
                  </a:cubicBezTo>
                  <a:cubicBezTo>
                    <a:pt x="275839" y="11172"/>
                    <a:pt x="286789" y="4040"/>
                    <a:pt x="298855" y="1204"/>
                  </a:cubicBezTo>
                  <a:close/>
                </a:path>
              </a:pathLst>
            </a:custGeom>
            <a:grpFill/>
            <a:ln w="42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8" name="任意多边形: 形状 37"/>
            <p:cNvSpPr/>
            <p:nvPr/>
          </p:nvSpPr>
          <p:spPr>
            <a:xfrm>
              <a:off x="8071925" y="2646796"/>
              <a:ext cx="568166" cy="909546"/>
            </a:xfrm>
            <a:custGeom>
              <a:avLst/>
              <a:gdLst>
                <a:gd name="connsiteX0" fmla="*/ 24627 w 568166"/>
                <a:gd name="connsiteY0" fmla="*/ 880 h 909546"/>
                <a:gd name="connsiteX1" fmla="*/ 527419 w 568166"/>
                <a:gd name="connsiteY1" fmla="*/ 21 h 909546"/>
                <a:gd name="connsiteX2" fmla="*/ 550178 w 568166"/>
                <a:gd name="connsiteY2" fmla="*/ 24166 h 909546"/>
                <a:gd name="connsiteX3" fmla="*/ 550135 w 568166"/>
                <a:gd name="connsiteY3" fmla="*/ 122724 h 909546"/>
                <a:gd name="connsiteX4" fmla="*/ 527204 w 568166"/>
                <a:gd name="connsiteY4" fmla="*/ 145752 h 909546"/>
                <a:gd name="connsiteX5" fmla="*/ 436642 w 568166"/>
                <a:gd name="connsiteY5" fmla="*/ 145967 h 909546"/>
                <a:gd name="connsiteX6" fmla="*/ 415130 w 568166"/>
                <a:gd name="connsiteY6" fmla="*/ 169897 h 909546"/>
                <a:gd name="connsiteX7" fmla="*/ 415001 w 568166"/>
                <a:gd name="connsiteY7" fmla="*/ 273224 h 909546"/>
                <a:gd name="connsiteX8" fmla="*/ 436943 w 568166"/>
                <a:gd name="connsiteY8" fmla="*/ 299818 h 909546"/>
                <a:gd name="connsiteX9" fmla="*/ 527333 w 568166"/>
                <a:gd name="connsiteY9" fmla="*/ 300033 h 909546"/>
                <a:gd name="connsiteX10" fmla="*/ 550264 w 568166"/>
                <a:gd name="connsiteY10" fmla="*/ 324694 h 909546"/>
                <a:gd name="connsiteX11" fmla="*/ 550307 w 568166"/>
                <a:gd name="connsiteY11" fmla="*/ 419299 h 909546"/>
                <a:gd name="connsiteX12" fmla="*/ 527161 w 568166"/>
                <a:gd name="connsiteY12" fmla="*/ 445764 h 909546"/>
                <a:gd name="connsiteX13" fmla="*/ 415902 w 568166"/>
                <a:gd name="connsiteY13" fmla="*/ 443487 h 909546"/>
                <a:gd name="connsiteX14" fmla="*/ 416031 w 568166"/>
                <a:gd name="connsiteY14" fmla="*/ 716131 h 909546"/>
                <a:gd name="connsiteX15" fmla="*/ 436900 w 568166"/>
                <a:gd name="connsiteY15" fmla="*/ 739933 h 909546"/>
                <a:gd name="connsiteX16" fmla="*/ 544467 w 568166"/>
                <a:gd name="connsiteY16" fmla="*/ 740234 h 909546"/>
                <a:gd name="connsiteX17" fmla="*/ 568084 w 568166"/>
                <a:gd name="connsiteY17" fmla="*/ 767172 h 909546"/>
                <a:gd name="connsiteX18" fmla="*/ 568041 w 568166"/>
                <a:gd name="connsiteY18" fmla="*/ 883602 h 909546"/>
                <a:gd name="connsiteX19" fmla="*/ 544638 w 568166"/>
                <a:gd name="connsiteY19" fmla="*/ 909380 h 909546"/>
                <a:gd name="connsiteX20" fmla="*/ 252428 w 568166"/>
                <a:gd name="connsiteY20" fmla="*/ 909423 h 909546"/>
                <a:gd name="connsiteX21" fmla="*/ 140267 w 568166"/>
                <a:gd name="connsiteY21" fmla="*/ 819071 h 909546"/>
                <a:gd name="connsiteX22" fmla="*/ 137390 w 568166"/>
                <a:gd name="connsiteY22" fmla="*/ 711620 h 909546"/>
                <a:gd name="connsiteX23" fmla="*/ 136960 w 568166"/>
                <a:gd name="connsiteY23" fmla="*/ 442757 h 909546"/>
                <a:gd name="connsiteX24" fmla="*/ 24842 w 568166"/>
                <a:gd name="connsiteY24" fmla="*/ 445807 h 909546"/>
                <a:gd name="connsiteX25" fmla="*/ 152 w 568166"/>
                <a:gd name="connsiteY25" fmla="*/ 419471 h 909546"/>
                <a:gd name="connsiteX26" fmla="*/ 237 w 568166"/>
                <a:gd name="connsiteY26" fmla="*/ 324307 h 909546"/>
                <a:gd name="connsiteX27" fmla="*/ 24284 w 568166"/>
                <a:gd name="connsiteY27" fmla="*/ 300892 h 909546"/>
                <a:gd name="connsiteX28" fmla="*/ 114674 w 568166"/>
                <a:gd name="connsiteY28" fmla="*/ 300720 h 909546"/>
                <a:gd name="connsiteX29" fmla="*/ 137347 w 568166"/>
                <a:gd name="connsiteY29" fmla="*/ 273224 h 909546"/>
                <a:gd name="connsiteX30" fmla="*/ 137390 w 568166"/>
                <a:gd name="connsiteY30" fmla="*/ 174666 h 909546"/>
                <a:gd name="connsiteX31" fmla="*/ 114889 w 568166"/>
                <a:gd name="connsiteY31" fmla="*/ 146912 h 909546"/>
                <a:gd name="connsiteX32" fmla="*/ 24284 w 568166"/>
                <a:gd name="connsiteY32" fmla="*/ 146740 h 909546"/>
                <a:gd name="connsiteX33" fmla="*/ 237 w 568166"/>
                <a:gd name="connsiteY33" fmla="*/ 123282 h 909546"/>
                <a:gd name="connsiteX34" fmla="*/ 280 w 568166"/>
                <a:gd name="connsiteY34" fmla="*/ 23694 h 909546"/>
                <a:gd name="connsiteX35" fmla="*/ 24627 w 568166"/>
                <a:gd name="connsiteY35" fmla="*/ 880 h 909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68166" h="909546">
                  <a:moveTo>
                    <a:pt x="24627" y="880"/>
                  </a:moveTo>
                  <a:cubicBezTo>
                    <a:pt x="192225" y="536"/>
                    <a:pt x="359822" y="107"/>
                    <a:pt x="527419" y="21"/>
                  </a:cubicBezTo>
                  <a:cubicBezTo>
                    <a:pt x="540216" y="-581"/>
                    <a:pt x="550478" y="11879"/>
                    <a:pt x="550178" y="24166"/>
                  </a:cubicBezTo>
                  <a:cubicBezTo>
                    <a:pt x="550435" y="57033"/>
                    <a:pt x="550478" y="89900"/>
                    <a:pt x="550135" y="122724"/>
                  </a:cubicBezTo>
                  <a:cubicBezTo>
                    <a:pt x="550221" y="134839"/>
                    <a:pt x="539571" y="146397"/>
                    <a:pt x="527204" y="145752"/>
                  </a:cubicBezTo>
                  <a:cubicBezTo>
                    <a:pt x="497017" y="146225"/>
                    <a:pt x="466830" y="145408"/>
                    <a:pt x="436642" y="145967"/>
                  </a:cubicBezTo>
                  <a:cubicBezTo>
                    <a:pt x="424018" y="145408"/>
                    <a:pt x="414700" y="158083"/>
                    <a:pt x="415130" y="169897"/>
                  </a:cubicBezTo>
                  <a:cubicBezTo>
                    <a:pt x="414700" y="204311"/>
                    <a:pt x="414958" y="238767"/>
                    <a:pt x="415001" y="273224"/>
                  </a:cubicBezTo>
                  <a:cubicBezTo>
                    <a:pt x="413841" y="285898"/>
                    <a:pt x="422945" y="300548"/>
                    <a:pt x="436943" y="299818"/>
                  </a:cubicBezTo>
                  <a:cubicBezTo>
                    <a:pt x="467045" y="300334"/>
                    <a:pt x="497189" y="299517"/>
                    <a:pt x="527333" y="300033"/>
                  </a:cubicBezTo>
                  <a:cubicBezTo>
                    <a:pt x="540559" y="299131"/>
                    <a:pt x="551122" y="311934"/>
                    <a:pt x="550264" y="324694"/>
                  </a:cubicBezTo>
                  <a:cubicBezTo>
                    <a:pt x="550435" y="356229"/>
                    <a:pt x="550307" y="387764"/>
                    <a:pt x="550307" y="419299"/>
                  </a:cubicBezTo>
                  <a:cubicBezTo>
                    <a:pt x="551508" y="432531"/>
                    <a:pt x="541332" y="446881"/>
                    <a:pt x="527161" y="445764"/>
                  </a:cubicBezTo>
                  <a:cubicBezTo>
                    <a:pt x="490018" y="445506"/>
                    <a:pt x="452788" y="447483"/>
                    <a:pt x="415902" y="443487"/>
                  </a:cubicBezTo>
                  <a:cubicBezTo>
                    <a:pt x="416031" y="534354"/>
                    <a:pt x="415688" y="625264"/>
                    <a:pt x="416031" y="716131"/>
                  </a:cubicBezTo>
                  <a:cubicBezTo>
                    <a:pt x="415602" y="727731"/>
                    <a:pt x="424920" y="739503"/>
                    <a:pt x="436900" y="739933"/>
                  </a:cubicBezTo>
                  <a:cubicBezTo>
                    <a:pt x="472713" y="740663"/>
                    <a:pt x="508611" y="739761"/>
                    <a:pt x="544467" y="740234"/>
                  </a:cubicBezTo>
                  <a:cubicBezTo>
                    <a:pt x="558809" y="739160"/>
                    <a:pt x="569200" y="753767"/>
                    <a:pt x="568084" y="767172"/>
                  </a:cubicBezTo>
                  <a:cubicBezTo>
                    <a:pt x="568084" y="805967"/>
                    <a:pt x="568169" y="844806"/>
                    <a:pt x="568041" y="883602"/>
                  </a:cubicBezTo>
                  <a:cubicBezTo>
                    <a:pt x="568814" y="896620"/>
                    <a:pt x="558379" y="910282"/>
                    <a:pt x="544638" y="909380"/>
                  </a:cubicBezTo>
                  <a:cubicBezTo>
                    <a:pt x="447206" y="909638"/>
                    <a:pt x="349817" y="909552"/>
                    <a:pt x="252428" y="909423"/>
                  </a:cubicBezTo>
                  <a:cubicBezTo>
                    <a:pt x="199954" y="909337"/>
                    <a:pt x="154308" y="868006"/>
                    <a:pt x="140267" y="819071"/>
                  </a:cubicBezTo>
                  <a:cubicBezTo>
                    <a:pt x="135801" y="783455"/>
                    <a:pt x="137905" y="747409"/>
                    <a:pt x="137390" y="711620"/>
                  </a:cubicBezTo>
                  <a:cubicBezTo>
                    <a:pt x="137132" y="621999"/>
                    <a:pt x="137948" y="532378"/>
                    <a:pt x="136960" y="442757"/>
                  </a:cubicBezTo>
                  <a:cubicBezTo>
                    <a:pt x="99859" y="448600"/>
                    <a:pt x="62200" y="444905"/>
                    <a:pt x="24842" y="445807"/>
                  </a:cubicBezTo>
                  <a:cubicBezTo>
                    <a:pt x="10328" y="447440"/>
                    <a:pt x="-1051" y="433176"/>
                    <a:pt x="152" y="419471"/>
                  </a:cubicBezTo>
                  <a:cubicBezTo>
                    <a:pt x="109" y="387764"/>
                    <a:pt x="-149" y="356014"/>
                    <a:pt x="237" y="324307"/>
                  </a:cubicBezTo>
                  <a:cubicBezTo>
                    <a:pt x="-63" y="311633"/>
                    <a:pt x="11316" y="299818"/>
                    <a:pt x="24284" y="300892"/>
                  </a:cubicBezTo>
                  <a:cubicBezTo>
                    <a:pt x="54386" y="300548"/>
                    <a:pt x="84529" y="301236"/>
                    <a:pt x="114674" y="300720"/>
                  </a:cubicBezTo>
                  <a:cubicBezTo>
                    <a:pt x="128715" y="301021"/>
                    <a:pt x="138420" y="286285"/>
                    <a:pt x="137347" y="273224"/>
                  </a:cubicBezTo>
                  <a:cubicBezTo>
                    <a:pt x="137432" y="240357"/>
                    <a:pt x="137390" y="207490"/>
                    <a:pt x="137390" y="174666"/>
                  </a:cubicBezTo>
                  <a:cubicBezTo>
                    <a:pt x="138678" y="161477"/>
                    <a:pt x="129145" y="146525"/>
                    <a:pt x="114889" y="146912"/>
                  </a:cubicBezTo>
                  <a:cubicBezTo>
                    <a:pt x="84701" y="146439"/>
                    <a:pt x="54471" y="147127"/>
                    <a:pt x="24284" y="146740"/>
                  </a:cubicBezTo>
                  <a:cubicBezTo>
                    <a:pt x="11316" y="147814"/>
                    <a:pt x="-106" y="135956"/>
                    <a:pt x="237" y="123282"/>
                  </a:cubicBezTo>
                  <a:cubicBezTo>
                    <a:pt x="-20" y="90072"/>
                    <a:pt x="-149" y="56861"/>
                    <a:pt x="280" y="23694"/>
                  </a:cubicBezTo>
                  <a:cubicBezTo>
                    <a:pt x="237" y="11105"/>
                    <a:pt x="11745" y="-409"/>
                    <a:pt x="24627" y="880"/>
                  </a:cubicBezTo>
                  <a:close/>
                </a:path>
              </a:pathLst>
            </a:custGeom>
            <a:grpFill/>
            <a:ln w="42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9" name="任意多边形: 形状 38"/>
            <p:cNvSpPr/>
            <p:nvPr/>
          </p:nvSpPr>
          <p:spPr>
            <a:xfrm>
              <a:off x="4293214" y="3155959"/>
              <a:ext cx="1670500" cy="420162"/>
            </a:xfrm>
            <a:custGeom>
              <a:avLst/>
              <a:gdLst>
                <a:gd name="connsiteX0" fmla="*/ 742403 w 1670500"/>
                <a:gd name="connsiteY0" fmla="*/ 1346 h 420162"/>
                <a:gd name="connsiteX1" fmla="*/ 969258 w 1670500"/>
                <a:gd name="connsiteY1" fmla="*/ 229 h 420162"/>
                <a:gd name="connsiteX2" fmla="*/ 994594 w 1670500"/>
                <a:gd name="connsiteY2" fmla="*/ 21281 h 420162"/>
                <a:gd name="connsiteX3" fmla="*/ 995667 w 1670500"/>
                <a:gd name="connsiteY3" fmla="*/ 82074 h 420162"/>
                <a:gd name="connsiteX4" fmla="*/ 1020487 w 1670500"/>
                <a:gd name="connsiteY4" fmla="*/ 101966 h 420162"/>
                <a:gd name="connsiteX5" fmla="*/ 1647935 w 1670500"/>
                <a:gd name="connsiteY5" fmla="*/ 102138 h 420162"/>
                <a:gd name="connsiteX6" fmla="*/ 1670393 w 1670500"/>
                <a:gd name="connsiteY6" fmla="*/ 129333 h 420162"/>
                <a:gd name="connsiteX7" fmla="*/ 1670393 w 1670500"/>
                <a:gd name="connsiteY7" fmla="*/ 275322 h 420162"/>
                <a:gd name="connsiteX8" fmla="*/ 1647892 w 1670500"/>
                <a:gd name="connsiteY8" fmla="*/ 302002 h 420162"/>
                <a:gd name="connsiteX9" fmla="*/ 1020787 w 1670500"/>
                <a:gd name="connsiteY9" fmla="*/ 302217 h 420162"/>
                <a:gd name="connsiteX10" fmla="*/ 996182 w 1670500"/>
                <a:gd name="connsiteY10" fmla="*/ 326405 h 420162"/>
                <a:gd name="connsiteX11" fmla="*/ 995796 w 1670500"/>
                <a:gd name="connsiteY11" fmla="*/ 395791 h 420162"/>
                <a:gd name="connsiteX12" fmla="*/ 969430 w 1670500"/>
                <a:gd name="connsiteY12" fmla="*/ 419936 h 420162"/>
                <a:gd name="connsiteX13" fmla="*/ 750218 w 1670500"/>
                <a:gd name="connsiteY13" fmla="*/ 419807 h 420162"/>
                <a:gd name="connsiteX14" fmla="*/ 726987 w 1670500"/>
                <a:gd name="connsiteY14" fmla="*/ 395533 h 420162"/>
                <a:gd name="connsiteX15" fmla="*/ 726644 w 1670500"/>
                <a:gd name="connsiteY15" fmla="*/ 326491 h 420162"/>
                <a:gd name="connsiteX16" fmla="*/ 703199 w 1670500"/>
                <a:gd name="connsiteY16" fmla="*/ 302217 h 420162"/>
                <a:gd name="connsiteX17" fmla="*/ 24565 w 1670500"/>
                <a:gd name="connsiteY17" fmla="*/ 302088 h 420162"/>
                <a:gd name="connsiteX18" fmla="*/ 89 w 1670500"/>
                <a:gd name="connsiteY18" fmla="*/ 275666 h 420162"/>
                <a:gd name="connsiteX19" fmla="*/ 89 w 1670500"/>
                <a:gd name="connsiteY19" fmla="*/ 128818 h 420162"/>
                <a:gd name="connsiteX20" fmla="*/ 24651 w 1670500"/>
                <a:gd name="connsiteY20" fmla="*/ 102052 h 420162"/>
                <a:gd name="connsiteX21" fmla="*/ 699076 w 1670500"/>
                <a:gd name="connsiteY21" fmla="*/ 102997 h 420162"/>
                <a:gd name="connsiteX22" fmla="*/ 726387 w 1670500"/>
                <a:gd name="connsiteY22" fmla="*/ 81558 h 420162"/>
                <a:gd name="connsiteX23" fmla="*/ 727202 w 1670500"/>
                <a:gd name="connsiteY23" fmla="*/ 22140 h 420162"/>
                <a:gd name="connsiteX24" fmla="*/ 742403 w 1670500"/>
                <a:gd name="connsiteY24" fmla="*/ 1346 h 420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670500" h="420162">
                  <a:moveTo>
                    <a:pt x="742403" y="1346"/>
                  </a:moveTo>
                  <a:cubicBezTo>
                    <a:pt x="817850" y="-1318"/>
                    <a:pt x="893640" y="916"/>
                    <a:pt x="969258" y="229"/>
                  </a:cubicBezTo>
                  <a:cubicBezTo>
                    <a:pt x="981797" y="-1533"/>
                    <a:pt x="993606" y="8865"/>
                    <a:pt x="994594" y="21281"/>
                  </a:cubicBezTo>
                  <a:cubicBezTo>
                    <a:pt x="996225" y="41517"/>
                    <a:pt x="993777" y="61838"/>
                    <a:pt x="995667" y="82074"/>
                  </a:cubicBezTo>
                  <a:cubicBezTo>
                    <a:pt x="997213" y="93846"/>
                    <a:pt x="1008549" y="103083"/>
                    <a:pt x="1020487" y="101966"/>
                  </a:cubicBezTo>
                  <a:cubicBezTo>
                    <a:pt x="1229607" y="102138"/>
                    <a:pt x="1438771" y="101794"/>
                    <a:pt x="1647935" y="102138"/>
                  </a:cubicBezTo>
                  <a:cubicBezTo>
                    <a:pt x="1661934" y="101751"/>
                    <a:pt x="1671638" y="116315"/>
                    <a:pt x="1670393" y="129333"/>
                  </a:cubicBezTo>
                  <a:cubicBezTo>
                    <a:pt x="1670436" y="178011"/>
                    <a:pt x="1670479" y="226688"/>
                    <a:pt x="1670393" y="275322"/>
                  </a:cubicBezTo>
                  <a:cubicBezTo>
                    <a:pt x="1671466" y="288254"/>
                    <a:pt x="1661676" y="302475"/>
                    <a:pt x="1647892" y="302002"/>
                  </a:cubicBezTo>
                  <a:cubicBezTo>
                    <a:pt x="1438857" y="302346"/>
                    <a:pt x="1229779" y="301916"/>
                    <a:pt x="1020787" y="302217"/>
                  </a:cubicBezTo>
                  <a:cubicBezTo>
                    <a:pt x="1007390" y="301057"/>
                    <a:pt x="995753" y="313302"/>
                    <a:pt x="996182" y="326405"/>
                  </a:cubicBezTo>
                  <a:cubicBezTo>
                    <a:pt x="995409" y="349520"/>
                    <a:pt x="996655" y="372677"/>
                    <a:pt x="995796" y="395791"/>
                  </a:cubicBezTo>
                  <a:cubicBezTo>
                    <a:pt x="996182" y="409668"/>
                    <a:pt x="983343" y="421998"/>
                    <a:pt x="969430" y="419936"/>
                  </a:cubicBezTo>
                  <a:cubicBezTo>
                    <a:pt x="896345" y="419807"/>
                    <a:pt x="823260" y="420108"/>
                    <a:pt x="750218" y="419807"/>
                  </a:cubicBezTo>
                  <a:cubicBezTo>
                    <a:pt x="737293" y="420366"/>
                    <a:pt x="726558" y="408078"/>
                    <a:pt x="726987" y="395533"/>
                  </a:cubicBezTo>
                  <a:cubicBezTo>
                    <a:pt x="726215" y="372505"/>
                    <a:pt x="727374" y="349477"/>
                    <a:pt x="726644" y="326491"/>
                  </a:cubicBezTo>
                  <a:cubicBezTo>
                    <a:pt x="726945" y="313903"/>
                    <a:pt x="716295" y="301315"/>
                    <a:pt x="703199" y="302217"/>
                  </a:cubicBezTo>
                  <a:cubicBezTo>
                    <a:pt x="476987" y="301959"/>
                    <a:pt x="250776" y="302260"/>
                    <a:pt x="24565" y="302088"/>
                  </a:cubicBezTo>
                  <a:cubicBezTo>
                    <a:pt x="10137" y="303592"/>
                    <a:pt x="-985" y="289285"/>
                    <a:pt x="89" y="275666"/>
                  </a:cubicBezTo>
                  <a:cubicBezTo>
                    <a:pt x="-40" y="226731"/>
                    <a:pt x="3" y="177753"/>
                    <a:pt x="89" y="128818"/>
                  </a:cubicBezTo>
                  <a:cubicBezTo>
                    <a:pt x="-1113" y="115069"/>
                    <a:pt x="10008" y="100505"/>
                    <a:pt x="24651" y="102052"/>
                  </a:cubicBezTo>
                  <a:cubicBezTo>
                    <a:pt x="249445" y="102309"/>
                    <a:pt x="474282" y="102610"/>
                    <a:pt x="699076" y="102997"/>
                  </a:cubicBezTo>
                  <a:cubicBezTo>
                    <a:pt x="712173" y="104758"/>
                    <a:pt x="725098" y="94748"/>
                    <a:pt x="726387" y="81558"/>
                  </a:cubicBezTo>
                  <a:cubicBezTo>
                    <a:pt x="727847" y="61795"/>
                    <a:pt x="725742" y="41903"/>
                    <a:pt x="727202" y="22140"/>
                  </a:cubicBezTo>
                  <a:cubicBezTo>
                    <a:pt x="727632" y="13075"/>
                    <a:pt x="733858" y="4482"/>
                    <a:pt x="742403" y="1346"/>
                  </a:cubicBezTo>
                  <a:close/>
                </a:path>
              </a:pathLst>
            </a:custGeom>
            <a:grpFill/>
            <a:ln w="42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0" name="任意多边形: 形状 39"/>
            <p:cNvSpPr/>
            <p:nvPr/>
          </p:nvSpPr>
          <p:spPr>
            <a:xfrm>
              <a:off x="6697848" y="3838329"/>
              <a:ext cx="615817" cy="614239"/>
            </a:xfrm>
            <a:custGeom>
              <a:avLst/>
              <a:gdLst>
                <a:gd name="connsiteX0" fmla="*/ 245835 w 615817"/>
                <a:gd name="connsiteY0" fmla="*/ 3938 h 614239"/>
                <a:gd name="connsiteX1" fmla="*/ 493130 w 615817"/>
                <a:gd name="connsiteY1" fmla="*/ 47503 h 614239"/>
                <a:gd name="connsiteX2" fmla="*/ 607867 w 615817"/>
                <a:gd name="connsiteY2" fmla="*/ 224940 h 614239"/>
                <a:gd name="connsiteX3" fmla="*/ 592022 w 615817"/>
                <a:gd name="connsiteY3" fmla="*/ 447576 h 614239"/>
                <a:gd name="connsiteX4" fmla="*/ 476898 w 615817"/>
                <a:gd name="connsiteY4" fmla="*/ 577926 h 614239"/>
                <a:gd name="connsiteX5" fmla="*/ 290622 w 615817"/>
                <a:gd name="connsiteY5" fmla="*/ 613972 h 614239"/>
                <a:gd name="connsiteX6" fmla="*/ 88630 w 615817"/>
                <a:gd name="connsiteY6" fmla="*/ 542911 h 614239"/>
                <a:gd name="connsiteX7" fmla="*/ 1245 w 615817"/>
                <a:gd name="connsiteY7" fmla="*/ 344851 h 614239"/>
                <a:gd name="connsiteX8" fmla="*/ 51056 w 615817"/>
                <a:gd name="connsiteY8" fmla="*/ 116974 h 614239"/>
                <a:gd name="connsiteX9" fmla="*/ 245835 w 615817"/>
                <a:gd name="connsiteY9" fmla="*/ 3938 h 614239"/>
                <a:gd name="connsiteX10" fmla="*/ 283065 w 615817"/>
                <a:gd name="connsiteY10" fmla="*/ 131281 h 614239"/>
                <a:gd name="connsiteX11" fmla="*/ 214531 w 615817"/>
                <a:gd name="connsiteY11" fmla="*/ 173213 h 614239"/>
                <a:gd name="connsiteX12" fmla="*/ 182670 w 615817"/>
                <a:gd name="connsiteY12" fmla="*/ 289127 h 614239"/>
                <a:gd name="connsiteX13" fmla="*/ 199760 w 615817"/>
                <a:gd name="connsiteY13" fmla="*/ 418876 h 614239"/>
                <a:gd name="connsiteX14" fmla="*/ 265158 w 615817"/>
                <a:gd name="connsiteY14" fmla="*/ 481817 h 614239"/>
                <a:gd name="connsiteX15" fmla="*/ 365639 w 615817"/>
                <a:gd name="connsiteY15" fmla="*/ 475588 h 614239"/>
                <a:gd name="connsiteX16" fmla="*/ 422192 w 615817"/>
                <a:gd name="connsiteY16" fmla="*/ 400574 h 614239"/>
                <a:gd name="connsiteX17" fmla="*/ 430995 w 615817"/>
                <a:gd name="connsiteY17" fmla="*/ 262361 h 614239"/>
                <a:gd name="connsiteX18" fmla="*/ 385950 w 615817"/>
                <a:gd name="connsiteY18" fmla="*/ 155254 h 614239"/>
                <a:gd name="connsiteX19" fmla="*/ 283065 w 615817"/>
                <a:gd name="connsiteY19" fmla="*/ 131281 h 614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15817" h="614239">
                  <a:moveTo>
                    <a:pt x="245835" y="3938"/>
                  </a:moveTo>
                  <a:cubicBezTo>
                    <a:pt x="329698" y="-5729"/>
                    <a:pt x="420603" y="114"/>
                    <a:pt x="493130" y="47503"/>
                  </a:cubicBezTo>
                  <a:cubicBezTo>
                    <a:pt x="555523" y="85826"/>
                    <a:pt x="594942" y="153922"/>
                    <a:pt x="607867" y="224940"/>
                  </a:cubicBezTo>
                  <a:cubicBezTo>
                    <a:pt x="621093" y="298665"/>
                    <a:pt x="619117" y="377030"/>
                    <a:pt x="592022" y="447576"/>
                  </a:cubicBezTo>
                  <a:cubicBezTo>
                    <a:pt x="570981" y="502998"/>
                    <a:pt x="529586" y="550473"/>
                    <a:pt x="476898" y="577926"/>
                  </a:cubicBezTo>
                  <a:cubicBezTo>
                    <a:pt x="420174" y="608559"/>
                    <a:pt x="354131" y="615820"/>
                    <a:pt x="290622" y="613972"/>
                  </a:cubicBezTo>
                  <a:cubicBezTo>
                    <a:pt x="218310" y="612382"/>
                    <a:pt x="143207" y="592448"/>
                    <a:pt x="88630" y="542911"/>
                  </a:cubicBezTo>
                  <a:cubicBezTo>
                    <a:pt x="32635" y="493160"/>
                    <a:pt x="6012" y="418103"/>
                    <a:pt x="1245" y="344851"/>
                  </a:cubicBezTo>
                  <a:cubicBezTo>
                    <a:pt x="-3994" y="266658"/>
                    <a:pt x="6312" y="183309"/>
                    <a:pt x="51056" y="116974"/>
                  </a:cubicBezTo>
                  <a:cubicBezTo>
                    <a:pt x="94040" y="51670"/>
                    <a:pt x="169658" y="13476"/>
                    <a:pt x="245835" y="3938"/>
                  </a:cubicBezTo>
                  <a:moveTo>
                    <a:pt x="283065" y="131281"/>
                  </a:moveTo>
                  <a:cubicBezTo>
                    <a:pt x="255840" y="135534"/>
                    <a:pt x="230291" y="150442"/>
                    <a:pt x="214531" y="173213"/>
                  </a:cubicBezTo>
                  <a:cubicBezTo>
                    <a:pt x="190914" y="206810"/>
                    <a:pt x="184645" y="249000"/>
                    <a:pt x="182670" y="289127"/>
                  </a:cubicBezTo>
                  <a:cubicBezTo>
                    <a:pt x="181295" y="332735"/>
                    <a:pt x="183142" y="377889"/>
                    <a:pt x="199760" y="418876"/>
                  </a:cubicBezTo>
                  <a:cubicBezTo>
                    <a:pt x="211397" y="447790"/>
                    <a:pt x="234714" y="472838"/>
                    <a:pt x="265158" y="481817"/>
                  </a:cubicBezTo>
                  <a:cubicBezTo>
                    <a:pt x="297836" y="491269"/>
                    <a:pt x="334679" y="490711"/>
                    <a:pt x="365639" y="475588"/>
                  </a:cubicBezTo>
                  <a:cubicBezTo>
                    <a:pt x="395011" y="461066"/>
                    <a:pt x="413389" y="431250"/>
                    <a:pt x="422192" y="400574"/>
                  </a:cubicBezTo>
                  <a:cubicBezTo>
                    <a:pt x="434946" y="355806"/>
                    <a:pt x="435289" y="308375"/>
                    <a:pt x="430995" y="262361"/>
                  </a:cubicBezTo>
                  <a:cubicBezTo>
                    <a:pt x="426529" y="223695"/>
                    <a:pt x="415837" y="182321"/>
                    <a:pt x="385950" y="155254"/>
                  </a:cubicBezTo>
                  <a:cubicBezTo>
                    <a:pt x="358425" y="130336"/>
                    <a:pt x="318448" y="125610"/>
                    <a:pt x="283065" y="131281"/>
                  </a:cubicBezTo>
                  <a:close/>
                </a:path>
              </a:pathLst>
            </a:custGeom>
            <a:grpFill/>
            <a:ln w="42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1" name="任意多边形: 形状 40"/>
            <p:cNvSpPr/>
            <p:nvPr/>
          </p:nvSpPr>
          <p:spPr>
            <a:xfrm>
              <a:off x="8257777" y="3838294"/>
              <a:ext cx="527972" cy="613487"/>
            </a:xfrm>
            <a:custGeom>
              <a:avLst/>
              <a:gdLst>
                <a:gd name="connsiteX0" fmla="*/ 170449 w 527972"/>
                <a:gd name="connsiteY0" fmla="*/ 32586 h 613487"/>
                <a:gd name="connsiteX1" fmla="*/ 401727 w 527972"/>
                <a:gd name="connsiteY1" fmla="*/ 3157 h 613487"/>
                <a:gd name="connsiteX2" fmla="*/ 518998 w 527972"/>
                <a:gd name="connsiteY2" fmla="*/ 29321 h 613487"/>
                <a:gd name="connsiteX3" fmla="*/ 477689 w 527972"/>
                <a:gd name="connsiteY3" fmla="*/ 150778 h 613487"/>
                <a:gd name="connsiteX4" fmla="*/ 353934 w 527972"/>
                <a:gd name="connsiteY4" fmla="*/ 129167 h 613487"/>
                <a:gd name="connsiteX5" fmla="*/ 233400 w 527972"/>
                <a:gd name="connsiteY5" fmla="*/ 168049 h 613487"/>
                <a:gd name="connsiteX6" fmla="*/ 184147 w 527972"/>
                <a:gd name="connsiteY6" fmla="*/ 284694 h 613487"/>
                <a:gd name="connsiteX7" fmla="*/ 210727 w 527972"/>
                <a:gd name="connsiteY7" fmla="*/ 419771 h 613487"/>
                <a:gd name="connsiteX8" fmla="*/ 298455 w 527972"/>
                <a:gd name="connsiteY8" fmla="*/ 477986 h 613487"/>
                <a:gd name="connsiteX9" fmla="*/ 484430 w 527972"/>
                <a:gd name="connsiteY9" fmla="*/ 462519 h 613487"/>
                <a:gd name="connsiteX10" fmla="*/ 527972 w 527972"/>
                <a:gd name="connsiteY10" fmla="*/ 585523 h 613487"/>
                <a:gd name="connsiteX11" fmla="*/ 396918 w 527972"/>
                <a:gd name="connsiteY11" fmla="*/ 611601 h 613487"/>
                <a:gd name="connsiteX12" fmla="*/ 154132 w 527972"/>
                <a:gd name="connsiteY12" fmla="*/ 575040 h 613487"/>
                <a:gd name="connsiteX13" fmla="*/ 13114 w 527972"/>
                <a:gd name="connsiteY13" fmla="*/ 405249 h 613487"/>
                <a:gd name="connsiteX14" fmla="*/ 17924 w 527972"/>
                <a:gd name="connsiteY14" fmla="*/ 197651 h 613487"/>
                <a:gd name="connsiteX15" fmla="*/ 170449 w 527972"/>
                <a:gd name="connsiteY15" fmla="*/ 32586 h 613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972" h="613487">
                  <a:moveTo>
                    <a:pt x="170449" y="32586"/>
                  </a:moveTo>
                  <a:cubicBezTo>
                    <a:pt x="242546" y="-495"/>
                    <a:pt x="323876" y="-4147"/>
                    <a:pt x="401727" y="3157"/>
                  </a:cubicBezTo>
                  <a:cubicBezTo>
                    <a:pt x="441748" y="6594"/>
                    <a:pt x="481210" y="15659"/>
                    <a:pt x="518998" y="29321"/>
                  </a:cubicBezTo>
                  <a:cubicBezTo>
                    <a:pt x="515219" y="72499"/>
                    <a:pt x="498300" y="113142"/>
                    <a:pt x="477689" y="150778"/>
                  </a:cubicBezTo>
                  <a:cubicBezTo>
                    <a:pt x="437625" y="138147"/>
                    <a:pt x="396145" y="128394"/>
                    <a:pt x="353934" y="129167"/>
                  </a:cubicBezTo>
                  <a:cubicBezTo>
                    <a:pt x="311122" y="128480"/>
                    <a:pt x="265691" y="138319"/>
                    <a:pt x="233400" y="168049"/>
                  </a:cubicBezTo>
                  <a:cubicBezTo>
                    <a:pt x="200636" y="197350"/>
                    <a:pt x="187024" y="242032"/>
                    <a:pt x="184147" y="284694"/>
                  </a:cubicBezTo>
                  <a:cubicBezTo>
                    <a:pt x="181184" y="330708"/>
                    <a:pt x="185221" y="379987"/>
                    <a:pt x="210727" y="419771"/>
                  </a:cubicBezTo>
                  <a:cubicBezTo>
                    <a:pt x="230136" y="450532"/>
                    <a:pt x="263458" y="470166"/>
                    <a:pt x="298455" y="477986"/>
                  </a:cubicBezTo>
                  <a:cubicBezTo>
                    <a:pt x="360332" y="492035"/>
                    <a:pt x="424657" y="480649"/>
                    <a:pt x="484430" y="462519"/>
                  </a:cubicBezTo>
                  <a:cubicBezTo>
                    <a:pt x="506245" y="500370"/>
                    <a:pt x="521231" y="542344"/>
                    <a:pt x="527972" y="585523"/>
                  </a:cubicBezTo>
                  <a:cubicBezTo>
                    <a:pt x="485032" y="597466"/>
                    <a:pt x="441619" y="609453"/>
                    <a:pt x="396918" y="611601"/>
                  </a:cubicBezTo>
                  <a:cubicBezTo>
                    <a:pt x="314901" y="616929"/>
                    <a:pt x="228762" y="612804"/>
                    <a:pt x="154132" y="575040"/>
                  </a:cubicBezTo>
                  <a:cubicBezTo>
                    <a:pt x="85899" y="541829"/>
                    <a:pt x="32996" y="478587"/>
                    <a:pt x="13114" y="405249"/>
                  </a:cubicBezTo>
                  <a:cubicBezTo>
                    <a:pt x="-5565" y="337625"/>
                    <a:pt x="-4577" y="264201"/>
                    <a:pt x="17924" y="197651"/>
                  </a:cubicBezTo>
                  <a:cubicBezTo>
                    <a:pt x="42872" y="124570"/>
                    <a:pt x="98910" y="62360"/>
                    <a:pt x="170449" y="32586"/>
                  </a:cubicBezTo>
                  <a:close/>
                </a:path>
              </a:pathLst>
            </a:custGeom>
            <a:grpFill/>
            <a:ln w="42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2" name="任意多边形: 形状 41"/>
            <p:cNvSpPr/>
            <p:nvPr/>
          </p:nvSpPr>
          <p:spPr>
            <a:xfrm>
              <a:off x="8805390" y="3838328"/>
              <a:ext cx="616669" cy="614238"/>
            </a:xfrm>
            <a:custGeom>
              <a:avLst/>
              <a:gdLst>
                <a:gd name="connsiteX0" fmla="*/ 242770 w 616669"/>
                <a:gd name="connsiteY0" fmla="*/ 4412 h 614238"/>
                <a:gd name="connsiteX1" fmla="*/ 486586 w 616669"/>
                <a:gd name="connsiteY1" fmla="*/ 42950 h 614238"/>
                <a:gd name="connsiteX2" fmla="*/ 594496 w 616669"/>
                <a:gd name="connsiteY2" fmla="*/ 175620 h 614238"/>
                <a:gd name="connsiteX3" fmla="*/ 589944 w 616669"/>
                <a:gd name="connsiteY3" fmla="*/ 453721 h 614238"/>
                <a:gd name="connsiteX4" fmla="*/ 477440 w 616669"/>
                <a:gd name="connsiteY4" fmla="*/ 578099 h 614238"/>
                <a:gd name="connsiteX5" fmla="*/ 291379 w 616669"/>
                <a:gd name="connsiteY5" fmla="*/ 613973 h 614238"/>
                <a:gd name="connsiteX6" fmla="*/ 98747 w 616669"/>
                <a:gd name="connsiteY6" fmla="*/ 551419 h 614238"/>
                <a:gd name="connsiteX7" fmla="*/ 2817 w 616669"/>
                <a:gd name="connsiteY7" fmla="*/ 359674 h 614238"/>
                <a:gd name="connsiteX8" fmla="*/ 46187 w 616669"/>
                <a:gd name="connsiteY8" fmla="*/ 125654 h 614238"/>
                <a:gd name="connsiteX9" fmla="*/ 242770 w 616669"/>
                <a:gd name="connsiteY9" fmla="*/ 4412 h 614238"/>
                <a:gd name="connsiteX10" fmla="*/ 284035 w 616669"/>
                <a:gd name="connsiteY10" fmla="*/ 131239 h 614238"/>
                <a:gd name="connsiteX11" fmla="*/ 214858 w 616669"/>
                <a:gd name="connsiteY11" fmla="*/ 173386 h 614238"/>
                <a:gd name="connsiteX12" fmla="*/ 182825 w 616669"/>
                <a:gd name="connsiteY12" fmla="*/ 284746 h 614238"/>
                <a:gd name="connsiteX13" fmla="*/ 195149 w 616669"/>
                <a:gd name="connsiteY13" fmla="*/ 406719 h 614238"/>
                <a:gd name="connsiteX14" fmla="*/ 253548 w 616669"/>
                <a:gd name="connsiteY14" fmla="*/ 477307 h 614238"/>
                <a:gd name="connsiteX15" fmla="*/ 351496 w 616669"/>
                <a:gd name="connsiteY15" fmla="*/ 481690 h 614238"/>
                <a:gd name="connsiteX16" fmla="*/ 417581 w 616669"/>
                <a:gd name="connsiteY16" fmla="*/ 415784 h 614238"/>
                <a:gd name="connsiteX17" fmla="*/ 432696 w 616669"/>
                <a:gd name="connsiteY17" fmla="*/ 271428 h 614238"/>
                <a:gd name="connsiteX18" fmla="*/ 388811 w 616669"/>
                <a:gd name="connsiteY18" fmla="*/ 157446 h 614238"/>
                <a:gd name="connsiteX19" fmla="*/ 284035 w 616669"/>
                <a:gd name="connsiteY19" fmla="*/ 131239 h 61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16669" h="614238">
                  <a:moveTo>
                    <a:pt x="242770" y="4412"/>
                  </a:moveTo>
                  <a:cubicBezTo>
                    <a:pt x="325001" y="-5556"/>
                    <a:pt x="413974" y="-1002"/>
                    <a:pt x="486586" y="42950"/>
                  </a:cubicBezTo>
                  <a:cubicBezTo>
                    <a:pt x="537213" y="72079"/>
                    <a:pt x="575774" y="120412"/>
                    <a:pt x="594496" y="175620"/>
                  </a:cubicBezTo>
                  <a:cubicBezTo>
                    <a:pt x="625027" y="265026"/>
                    <a:pt x="624512" y="365517"/>
                    <a:pt x="589944" y="453721"/>
                  </a:cubicBezTo>
                  <a:cubicBezTo>
                    <a:pt x="568947" y="506952"/>
                    <a:pt x="528110" y="551677"/>
                    <a:pt x="477440" y="578099"/>
                  </a:cubicBezTo>
                  <a:cubicBezTo>
                    <a:pt x="420673" y="608474"/>
                    <a:pt x="354801" y="615821"/>
                    <a:pt x="291379" y="613973"/>
                  </a:cubicBezTo>
                  <a:cubicBezTo>
                    <a:pt x="223060" y="612427"/>
                    <a:pt x="152766" y="594984"/>
                    <a:pt x="98747" y="551419"/>
                  </a:cubicBezTo>
                  <a:cubicBezTo>
                    <a:pt x="40519" y="505362"/>
                    <a:pt x="11406" y="431723"/>
                    <a:pt x="2817" y="359674"/>
                  </a:cubicBezTo>
                  <a:cubicBezTo>
                    <a:pt x="-5814" y="280063"/>
                    <a:pt x="4492" y="195340"/>
                    <a:pt x="46187" y="125654"/>
                  </a:cubicBezTo>
                  <a:cubicBezTo>
                    <a:pt x="86681" y="55924"/>
                    <a:pt x="164661" y="15024"/>
                    <a:pt x="242770" y="4412"/>
                  </a:cubicBezTo>
                  <a:moveTo>
                    <a:pt x="284035" y="131239"/>
                  </a:moveTo>
                  <a:cubicBezTo>
                    <a:pt x="256596" y="135535"/>
                    <a:pt x="230832" y="150486"/>
                    <a:pt x="214858" y="173386"/>
                  </a:cubicBezTo>
                  <a:cubicBezTo>
                    <a:pt x="191928" y="205608"/>
                    <a:pt x="185144" y="246080"/>
                    <a:pt x="182825" y="284746"/>
                  </a:cubicBezTo>
                  <a:cubicBezTo>
                    <a:pt x="181064" y="325604"/>
                    <a:pt x="182481" y="367451"/>
                    <a:pt x="195149" y="406719"/>
                  </a:cubicBezTo>
                  <a:cubicBezTo>
                    <a:pt x="204638" y="436406"/>
                    <a:pt x="224219" y="464590"/>
                    <a:pt x="253548" y="477307"/>
                  </a:cubicBezTo>
                  <a:cubicBezTo>
                    <a:pt x="284164" y="490411"/>
                    <a:pt x="319719" y="491228"/>
                    <a:pt x="351496" y="481690"/>
                  </a:cubicBezTo>
                  <a:cubicBezTo>
                    <a:pt x="382670" y="472066"/>
                    <a:pt x="406115" y="445729"/>
                    <a:pt x="417581" y="415784"/>
                  </a:cubicBezTo>
                  <a:cubicBezTo>
                    <a:pt x="435186" y="370028"/>
                    <a:pt x="436046" y="319761"/>
                    <a:pt x="432696" y="271428"/>
                  </a:cubicBezTo>
                  <a:cubicBezTo>
                    <a:pt x="428960" y="230699"/>
                    <a:pt x="419169" y="186962"/>
                    <a:pt x="388811" y="157446"/>
                  </a:cubicBezTo>
                  <a:cubicBezTo>
                    <a:pt x="361457" y="130895"/>
                    <a:pt x="320278" y="125353"/>
                    <a:pt x="284035" y="131239"/>
                  </a:cubicBezTo>
                  <a:close/>
                </a:path>
              </a:pathLst>
            </a:custGeom>
            <a:grpFill/>
            <a:ln w="42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3" name="任意多边形: 形状 42"/>
            <p:cNvSpPr/>
            <p:nvPr/>
          </p:nvSpPr>
          <p:spPr>
            <a:xfrm>
              <a:off x="9520549" y="3838312"/>
              <a:ext cx="496806" cy="614399"/>
            </a:xfrm>
            <a:custGeom>
              <a:avLst/>
              <a:gdLst>
                <a:gd name="connsiteX0" fmla="*/ 0 w 496806"/>
                <a:gd name="connsiteY0" fmla="*/ 11774 h 614399"/>
                <a:gd name="connsiteX1" fmla="*/ 246479 w 496806"/>
                <a:gd name="connsiteY1" fmla="*/ 2323 h 614399"/>
                <a:gd name="connsiteX2" fmla="*/ 366884 w 496806"/>
                <a:gd name="connsiteY2" fmla="*/ 30291 h 614399"/>
                <a:gd name="connsiteX3" fmla="*/ 445423 w 496806"/>
                <a:gd name="connsiteY3" fmla="*/ 114542 h 614399"/>
                <a:gd name="connsiteX4" fmla="*/ 429363 w 496806"/>
                <a:gd name="connsiteY4" fmla="*/ 235741 h 614399"/>
                <a:gd name="connsiteX5" fmla="*/ 381355 w 496806"/>
                <a:gd name="connsiteY5" fmla="*/ 283001 h 614399"/>
                <a:gd name="connsiteX6" fmla="*/ 477198 w 496806"/>
                <a:gd name="connsiteY6" fmla="*/ 354707 h 614399"/>
                <a:gd name="connsiteX7" fmla="*/ 447656 w 496806"/>
                <a:gd name="connsiteY7" fmla="*/ 550662 h 614399"/>
                <a:gd name="connsiteX8" fmla="*/ 320250 w 496806"/>
                <a:gd name="connsiteY8" fmla="*/ 605096 h 614399"/>
                <a:gd name="connsiteX9" fmla="*/ 429 w 496806"/>
                <a:gd name="connsiteY9" fmla="*/ 603163 h 614399"/>
                <a:gd name="connsiteX10" fmla="*/ 0 w 496806"/>
                <a:gd name="connsiteY10" fmla="*/ 11774 h 614399"/>
                <a:gd name="connsiteX11" fmla="*/ 169700 w 496806"/>
                <a:gd name="connsiteY11" fmla="*/ 114628 h 614399"/>
                <a:gd name="connsiteX12" fmla="*/ 169529 w 496806"/>
                <a:gd name="connsiteY12" fmla="*/ 237460 h 614399"/>
                <a:gd name="connsiteX13" fmla="*/ 256570 w 496806"/>
                <a:gd name="connsiteY13" fmla="*/ 226161 h 614399"/>
                <a:gd name="connsiteX14" fmla="*/ 261379 w 496806"/>
                <a:gd name="connsiteY14" fmla="*/ 127947 h 614399"/>
                <a:gd name="connsiteX15" fmla="*/ 169700 w 496806"/>
                <a:gd name="connsiteY15" fmla="*/ 114628 h 614399"/>
                <a:gd name="connsiteX16" fmla="*/ 169529 w 496806"/>
                <a:gd name="connsiteY16" fmla="*/ 354449 h 614399"/>
                <a:gd name="connsiteX17" fmla="*/ 169658 w 496806"/>
                <a:gd name="connsiteY17" fmla="*/ 493993 h 614399"/>
                <a:gd name="connsiteX18" fmla="*/ 295302 w 496806"/>
                <a:gd name="connsiteY18" fmla="*/ 475218 h 614399"/>
                <a:gd name="connsiteX19" fmla="*/ 289548 w 496806"/>
                <a:gd name="connsiteY19" fmla="*/ 370130 h 614399"/>
                <a:gd name="connsiteX20" fmla="*/ 169529 w 496806"/>
                <a:gd name="connsiteY20" fmla="*/ 354449 h 614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96806" h="614399">
                  <a:moveTo>
                    <a:pt x="0" y="11774"/>
                  </a:moveTo>
                  <a:cubicBezTo>
                    <a:pt x="81587" y="518"/>
                    <a:pt x="164291" y="-2747"/>
                    <a:pt x="246479" y="2323"/>
                  </a:cubicBezTo>
                  <a:cubicBezTo>
                    <a:pt x="287616" y="5717"/>
                    <a:pt x="328967" y="13407"/>
                    <a:pt x="366884" y="30291"/>
                  </a:cubicBezTo>
                  <a:cubicBezTo>
                    <a:pt x="402224" y="47047"/>
                    <a:pt x="433914" y="76219"/>
                    <a:pt x="445423" y="114542"/>
                  </a:cubicBezTo>
                  <a:cubicBezTo>
                    <a:pt x="456673" y="154713"/>
                    <a:pt x="453839" y="200812"/>
                    <a:pt x="429363" y="235741"/>
                  </a:cubicBezTo>
                  <a:cubicBezTo>
                    <a:pt x="417597" y="255462"/>
                    <a:pt x="399004" y="269081"/>
                    <a:pt x="381355" y="283001"/>
                  </a:cubicBezTo>
                  <a:cubicBezTo>
                    <a:pt x="420216" y="294945"/>
                    <a:pt x="457103" y="318446"/>
                    <a:pt x="477198" y="354707"/>
                  </a:cubicBezTo>
                  <a:cubicBezTo>
                    <a:pt x="511293" y="416702"/>
                    <a:pt x="500601" y="502328"/>
                    <a:pt x="447656" y="550662"/>
                  </a:cubicBezTo>
                  <a:cubicBezTo>
                    <a:pt x="412745" y="582497"/>
                    <a:pt x="365725" y="596589"/>
                    <a:pt x="320250" y="605096"/>
                  </a:cubicBezTo>
                  <a:cubicBezTo>
                    <a:pt x="214230" y="620563"/>
                    <a:pt x="106492" y="614505"/>
                    <a:pt x="429" y="603163"/>
                  </a:cubicBezTo>
                  <a:cubicBezTo>
                    <a:pt x="43" y="406048"/>
                    <a:pt x="859" y="208889"/>
                    <a:pt x="0" y="11774"/>
                  </a:cubicBezTo>
                  <a:moveTo>
                    <a:pt x="169700" y="114628"/>
                  </a:moveTo>
                  <a:cubicBezTo>
                    <a:pt x="169229" y="155572"/>
                    <a:pt x="169572" y="196516"/>
                    <a:pt x="169529" y="237460"/>
                  </a:cubicBezTo>
                  <a:cubicBezTo>
                    <a:pt x="198643" y="237374"/>
                    <a:pt x="229646" y="239737"/>
                    <a:pt x="256570" y="226161"/>
                  </a:cubicBezTo>
                  <a:cubicBezTo>
                    <a:pt x="294314" y="209663"/>
                    <a:pt x="296805" y="148397"/>
                    <a:pt x="261379" y="127947"/>
                  </a:cubicBezTo>
                  <a:cubicBezTo>
                    <a:pt x="233682" y="112265"/>
                    <a:pt x="200360" y="114027"/>
                    <a:pt x="169700" y="114628"/>
                  </a:cubicBezTo>
                  <a:moveTo>
                    <a:pt x="169529" y="354449"/>
                  </a:moveTo>
                  <a:cubicBezTo>
                    <a:pt x="169572" y="400978"/>
                    <a:pt x="169272" y="447464"/>
                    <a:pt x="169658" y="493993"/>
                  </a:cubicBezTo>
                  <a:cubicBezTo>
                    <a:pt x="211782" y="496141"/>
                    <a:pt x="258287" y="499320"/>
                    <a:pt x="295302" y="475218"/>
                  </a:cubicBezTo>
                  <a:cubicBezTo>
                    <a:pt x="331759" y="452362"/>
                    <a:pt x="329354" y="388132"/>
                    <a:pt x="289548" y="370130"/>
                  </a:cubicBezTo>
                  <a:cubicBezTo>
                    <a:pt x="252361" y="351613"/>
                    <a:pt x="209764" y="354492"/>
                    <a:pt x="169529" y="354449"/>
                  </a:cubicBezTo>
                  <a:close/>
                </a:path>
              </a:pathLst>
            </a:custGeom>
            <a:grpFill/>
            <a:ln w="42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4" name="任意多边形: 形状 43"/>
            <p:cNvSpPr/>
            <p:nvPr/>
          </p:nvSpPr>
          <p:spPr>
            <a:xfrm>
              <a:off x="4358301" y="3843894"/>
              <a:ext cx="520969" cy="604602"/>
            </a:xfrm>
            <a:custGeom>
              <a:avLst/>
              <a:gdLst>
                <a:gd name="connsiteX0" fmla="*/ 358 w 520969"/>
                <a:gd name="connsiteY0" fmla="*/ 6536 h 604602"/>
                <a:gd name="connsiteX1" fmla="*/ 173666 w 520969"/>
                <a:gd name="connsiteY1" fmla="*/ 6021 h 604602"/>
                <a:gd name="connsiteX2" fmla="*/ 174224 w 520969"/>
                <a:gd name="connsiteY2" fmla="*/ 225348 h 604602"/>
                <a:gd name="connsiteX3" fmla="*/ 346931 w 520969"/>
                <a:gd name="connsiteY3" fmla="*/ 225348 h 604602"/>
                <a:gd name="connsiteX4" fmla="*/ 347017 w 520969"/>
                <a:gd name="connsiteY4" fmla="*/ 6493 h 604602"/>
                <a:gd name="connsiteX5" fmla="*/ 520798 w 520969"/>
                <a:gd name="connsiteY5" fmla="*/ 6493 h 604602"/>
                <a:gd name="connsiteX6" fmla="*/ 520970 w 520969"/>
                <a:gd name="connsiteY6" fmla="*/ 597280 h 604602"/>
                <a:gd name="connsiteX7" fmla="*/ 346974 w 520969"/>
                <a:gd name="connsiteY7" fmla="*/ 597495 h 604602"/>
                <a:gd name="connsiteX8" fmla="*/ 346931 w 520969"/>
                <a:gd name="connsiteY8" fmla="*/ 355440 h 604602"/>
                <a:gd name="connsiteX9" fmla="*/ 174267 w 520969"/>
                <a:gd name="connsiteY9" fmla="*/ 355440 h 604602"/>
                <a:gd name="connsiteX10" fmla="*/ 174267 w 520969"/>
                <a:gd name="connsiteY10" fmla="*/ 597495 h 604602"/>
                <a:gd name="connsiteX11" fmla="*/ 1732 w 520969"/>
                <a:gd name="connsiteY11" fmla="*/ 597495 h 604602"/>
                <a:gd name="connsiteX12" fmla="*/ 315 w 520969"/>
                <a:gd name="connsiteY12" fmla="*/ 519688 h 604602"/>
                <a:gd name="connsiteX13" fmla="*/ 358 w 520969"/>
                <a:gd name="connsiteY13" fmla="*/ 6536 h 60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0969" h="604602">
                  <a:moveTo>
                    <a:pt x="358" y="6536"/>
                  </a:moveTo>
                  <a:cubicBezTo>
                    <a:pt x="57726" y="-2228"/>
                    <a:pt x="116168" y="-1799"/>
                    <a:pt x="173666" y="6021"/>
                  </a:cubicBezTo>
                  <a:cubicBezTo>
                    <a:pt x="174997" y="79101"/>
                    <a:pt x="173838" y="152224"/>
                    <a:pt x="174224" y="225348"/>
                  </a:cubicBezTo>
                  <a:cubicBezTo>
                    <a:pt x="231807" y="225348"/>
                    <a:pt x="289348" y="225348"/>
                    <a:pt x="346931" y="225348"/>
                  </a:cubicBezTo>
                  <a:cubicBezTo>
                    <a:pt x="347017" y="152396"/>
                    <a:pt x="346846" y="79445"/>
                    <a:pt x="347017" y="6493"/>
                  </a:cubicBezTo>
                  <a:cubicBezTo>
                    <a:pt x="404558" y="-2057"/>
                    <a:pt x="463258" y="-2271"/>
                    <a:pt x="520798" y="6493"/>
                  </a:cubicBezTo>
                  <a:cubicBezTo>
                    <a:pt x="520970" y="203436"/>
                    <a:pt x="520669" y="400380"/>
                    <a:pt x="520970" y="597280"/>
                  </a:cubicBezTo>
                  <a:cubicBezTo>
                    <a:pt x="463386" y="607161"/>
                    <a:pt x="404558" y="606775"/>
                    <a:pt x="346974" y="597495"/>
                  </a:cubicBezTo>
                  <a:cubicBezTo>
                    <a:pt x="346889" y="516810"/>
                    <a:pt x="346974" y="436125"/>
                    <a:pt x="346931" y="355440"/>
                  </a:cubicBezTo>
                  <a:cubicBezTo>
                    <a:pt x="289348" y="355397"/>
                    <a:pt x="231807" y="355440"/>
                    <a:pt x="174267" y="355440"/>
                  </a:cubicBezTo>
                  <a:cubicBezTo>
                    <a:pt x="174181" y="436125"/>
                    <a:pt x="174181" y="516810"/>
                    <a:pt x="174267" y="597495"/>
                  </a:cubicBezTo>
                  <a:cubicBezTo>
                    <a:pt x="117156" y="606603"/>
                    <a:pt x="58800" y="607333"/>
                    <a:pt x="1732" y="597495"/>
                  </a:cubicBezTo>
                  <a:cubicBezTo>
                    <a:pt x="-1832" y="572146"/>
                    <a:pt x="1388" y="545509"/>
                    <a:pt x="315" y="519688"/>
                  </a:cubicBezTo>
                  <a:cubicBezTo>
                    <a:pt x="315" y="348609"/>
                    <a:pt x="272" y="177572"/>
                    <a:pt x="358" y="6536"/>
                  </a:cubicBezTo>
                  <a:close/>
                </a:path>
              </a:pathLst>
            </a:custGeom>
            <a:grpFill/>
            <a:ln w="42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5" name="任意多边形: 形状 44"/>
            <p:cNvSpPr/>
            <p:nvPr/>
          </p:nvSpPr>
          <p:spPr>
            <a:xfrm>
              <a:off x="4991888" y="3843943"/>
              <a:ext cx="538341" cy="607714"/>
            </a:xfrm>
            <a:custGeom>
              <a:avLst/>
              <a:gdLst>
                <a:gd name="connsiteX0" fmla="*/ 360 w 538341"/>
                <a:gd name="connsiteY0" fmla="*/ 5327 h 607714"/>
                <a:gd name="connsiteX1" fmla="*/ 172895 w 538341"/>
                <a:gd name="connsiteY1" fmla="*/ 5370 h 607714"/>
                <a:gd name="connsiteX2" fmla="*/ 173325 w 538341"/>
                <a:gd name="connsiteY2" fmla="*/ 343748 h 607714"/>
                <a:gd name="connsiteX3" fmla="*/ 196771 w 538341"/>
                <a:gd name="connsiteY3" fmla="*/ 451844 h 607714"/>
                <a:gd name="connsiteX4" fmla="*/ 270671 w 538341"/>
                <a:gd name="connsiteY4" fmla="*/ 477708 h 607714"/>
                <a:gd name="connsiteX5" fmla="*/ 341351 w 538341"/>
                <a:gd name="connsiteY5" fmla="*/ 453519 h 607714"/>
                <a:gd name="connsiteX6" fmla="*/ 365055 w 538341"/>
                <a:gd name="connsiteY6" fmla="*/ 352169 h 607714"/>
                <a:gd name="connsiteX7" fmla="*/ 365441 w 538341"/>
                <a:gd name="connsiteY7" fmla="*/ 5499 h 607714"/>
                <a:gd name="connsiteX8" fmla="*/ 537934 w 538341"/>
                <a:gd name="connsiteY8" fmla="*/ 5156 h 607714"/>
                <a:gd name="connsiteX9" fmla="*/ 538191 w 538341"/>
                <a:gd name="connsiteY9" fmla="*/ 356380 h 607714"/>
                <a:gd name="connsiteX10" fmla="*/ 495938 w 538341"/>
                <a:gd name="connsiteY10" fmla="*/ 521702 h 607714"/>
                <a:gd name="connsiteX11" fmla="*/ 374072 w 538341"/>
                <a:gd name="connsiteY11" fmla="*/ 597704 h 607714"/>
                <a:gd name="connsiteX12" fmla="*/ 223394 w 538341"/>
                <a:gd name="connsiteY12" fmla="*/ 606125 h 607714"/>
                <a:gd name="connsiteX13" fmla="*/ 77224 w 538341"/>
                <a:gd name="connsiteY13" fmla="*/ 558135 h 607714"/>
                <a:gd name="connsiteX14" fmla="*/ 11739 w 538341"/>
                <a:gd name="connsiteY14" fmla="*/ 451543 h 607714"/>
                <a:gd name="connsiteX15" fmla="*/ 102 w 538341"/>
                <a:gd name="connsiteY15" fmla="*/ 274750 h 607714"/>
                <a:gd name="connsiteX16" fmla="*/ 360 w 538341"/>
                <a:gd name="connsiteY16" fmla="*/ 5327 h 60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8341" h="607714">
                  <a:moveTo>
                    <a:pt x="360" y="5327"/>
                  </a:moveTo>
                  <a:cubicBezTo>
                    <a:pt x="57600" y="-1762"/>
                    <a:pt x="115656" y="-1804"/>
                    <a:pt x="172895" y="5370"/>
                  </a:cubicBezTo>
                  <a:cubicBezTo>
                    <a:pt x="173454" y="118149"/>
                    <a:pt x="172595" y="230970"/>
                    <a:pt x="173325" y="343748"/>
                  </a:cubicBezTo>
                  <a:cubicBezTo>
                    <a:pt x="175300" y="380439"/>
                    <a:pt x="174270" y="420738"/>
                    <a:pt x="196771" y="451844"/>
                  </a:cubicBezTo>
                  <a:cubicBezTo>
                    <a:pt x="213560" y="474700"/>
                    <a:pt x="244521" y="477579"/>
                    <a:pt x="270671" y="477708"/>
                  </a:cubicBezTo>
                  <a:cubicBezTo>
                    <a:pt x="295491" y="477063"/>
                    <a:pt x="324604" y="474485"/>
                    <a:pt x="341351" y="453519"/>
                  </a:cubicBezTo>
                  <a:cubicBezTo>
                    <a:pt x="363595" y="424863"/>
                    <a:pt x="362865" y="386583"/>
                    <a:pt x="365055" y="352169"/>
                  </a:cubicBezTo>
                  <a:cubicBezTo>
                    <a:pt x="365742" y="236598"/>
                    <a:pt x="365012" y="121070"/>
                    <a:pt x="365441" y="5499"/>
                  </a:cubicBezTo>
                  <a:cubicBezTo>
                    <a:pt x="422638" y="-1933"/>
                    <a:pt x="480694" y="-1590"/>
                    <a:pt x="537934" y="5156"/>
                  </a:cubicBezTo>
                  <a:cubicBezTo>
                    <a:pt x="538664" y="122230"/>
                    <a:pt x="538191" y="239305"/>
                    <a:pt x="538191" y="356380"/>
                  </a:cubicBezTo>
                  <a:cubicBezTo>
                    <a:pt x="536388" y="413263"/>
                    <a:pt x="529689" y="473927"/>
                    <a:pt x="495938" y="521702"/>
                  </a:cubicBezTo>
                  <a:cubicBezTo>
                    <a:pt x="467855" y="562517"/>
                    <a:pt x="421436" y="586834"/>
                    <a:pt x="374072" y="597704"/>
                  </a:cubicBezTo>
                  <a:cubicBezTo>
                    <a:pt x="324690" y="608574"/>
                    <a:pt x="273634" y="609175"/>
                    <a:pt x="223394" y="606125"/>
                  </a:cubicBezTo>
                  <a:cubicBezTo>
                    <a:pt x="171822" y="602688"/>
                    <a:pt x="118833" y="590185"/>
                    <a:pt x="77224" y="558135"/>
                  </a:cubicBezTo>
                  <a:cubicBezTo>
                    <a:pt x="43086" y="532228"/>
                    <a:pt x="21788" y="492616"/>
                    <a:pt x="11739" y="451543"/>
                  </a:cubicBezTo>
                  <a:cubicBezTo>
                    <a:pt x="-3204" y="393801"/>
                    <a:pt x="575" y="333738"/>
                    <a:pt x="102" y="274750"/>
                  </a:cubicBezTo>
                  <a:cubicBezTo>
                    <a:pt x="274" y="184914"/>
                    <a:pt x="-241" y="95121"/>
                    <a:pt x="360" y="5327"/>
                  </a:cubicBezTo>
                  <a:close/>
                </a:path>
              </a:pathLst>
            </a:custGeom>
            <a:grpFill/>
            <a:ln w="42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6" name="任意多边形: 形状 45"/>
            <p:cNvSpPr/>
            <p:nvPr/>
          </p:nvSpPr>
          <p:spPr>
            <a:xfrm>
              <a:off x="5560953" y="3843937"/>
              <a:ext cx="619418" cy="604732"/>
            </a:xfrm>
            <a:custGeom>
              <a:avLst/>
              <a:gdLst>
                <a:gd name="connsiteX0" fmla="*/ 219426 w 619418"/>
                <a:gd name="connsiteY0" fmla="*/ 5677 h 604732"/>
                <a:gd name="connsiteX1" fmla="*/ 403040 w 619418"/>
                <a:gd name="connsiteY1" fmla="*/ 5892 h 604732"/>
                <a:gd name="connsiteX2" fmla="*/ 619418 w 619418"/>
                <a:gd name="connsiteY2" fmla="*/ 597452 h 604732"/>
                <a:gd name="connsiteX3" fmla="*/ 439926 w 619418"/>
                <a:gd name="connsiteY3" fmla="*/ 597452 h 604732"/>
                <a:gd name="connsiteX4" fmla="*/ 402568 w 619418"/>
                <a:gd name="connsiteY4" fmla="*/ 483471 h 604732"/>
                <a:gd name="connsiteX5" fmla="*/ 207016 w 619418"/>
                <a:gd name="connsiteY5" fmla="*/ 484244 h 604732"/>
                <a:gd name="connsiteX6" fmla="*/ 170045 w 619418"/>
                <a:gd name="connsiteY6" fmla="*/ 597538 h 604732"/>
                <a:gd name="connsiteX7" fmla="*/ 0 w 619418"/>
                <a:gd name="connsiteY7" fmla="*/ 596636 h 604732"/>
                <a:gd name="connsiteX8" fmla="*/ 219426 w 619418"/>
                <a:gd name="connsiteY8" fmla="*/ 5677 h 604732"/>
                <a:gd name="connsiteX9" fmla="*/ 241112 w 619418"/>
                <a:gd name="connsiteY9" fmla="*/ 374044 h 604732"/>
                <a:gd name="connsiteX10" fmla="*/ 369890 w 619418"/>
                <a:gd name="connsiteY10" fmla="*/ 375075 h 604732"/>
                <a:gd name="connsiteX11" fmla="*/ 307755 w 619418"/>
                <a:gd name="connsiteY11" fmla="*/ 162579 h 604732"/>
                <a:gd name="connsiteX12" fmla="*/ 241112 w 619418"/>
                <a:gd name="connsiteY12" fmla="*/ 374044 h 604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9418" h="604732">
                  <a:moveTo>
                    <a:pt x="219426" y="5677"/>
                  </a:moveTo>
                  <a:cubicBezTo>
                    <a:pt x="280359" y="-2013"/>
                    <a:pt x="342108" y="-1841"/>
                    <a:pt x="403040" y="5892"/>
                  </a:cubicBezTo>
                  <a:cubicBezTo>
                    <a:pt x="474752" y="203222"/>
                    <a:pt x="547450" y="400208"/>
                    <a:pt x="619418" y="597452"/>
                  </a:cubicBezTo>
                  <a:cubicBezTo>
                    <a:pt x="559946" y="605272"/>
                    <a:pt x="499142" y="608881"/>
                    <a:pt x="439926" y="597452"/>
                  </a:cubicBezTo>
                  <a:cubicBezTo>
                    <a:pt x="427517" y="559430"/>
                    <a:pt x="415064" y="521450"/>
                    <a:pt x="402568" y="483471"/>
                  </a:cubicBezTo>
                  <a:cubicBezTo>
                    <a:pt x="338544" y="498637"/>
                    <a:pt x="270955" y="501816"/>
                    <a:pt x="207016" y="484244"/>
                  </a:cubicBezTo>
                  <a:cubicBezTo>
                    <a:pt x="193877" y="521708"/>
                    <a:pt x="182541" y="559817"/>
                    <a:pt x="170045" y="597538"/>
                  </a:cubicBezTo>
                  <a:cubicBezTo>
                    <a:pt x="113836" y="609095"/>
                    <a:pt x="56338" y="604369"/>
                    <a:pt x="0" y="596636"/>
                  </a:cubicBezTo>
                  <a:cubicBezTo>
                    <a:pt x="72913" y="399564"/>
                    <a:pt x="146427" y="202707"/>
                    <a:pt x="219426" y="5677"/>
                  </a:cubicBezTo>
                  <a:moveTo>
                    <a:pt x="241112" y="374044"/>
                  </a:moveTo>
                  <a:cubicBezTo>
                    <a:pt x="283108" y="385730"/>
                    <a:pt x="327551" y="384312"/>
                    <a:pt x="369890" y="375075"/>
                  </a:cubicBezTo>
                  <a:cubicBezTo>
                    <a:pt x="349236" y="304229"/>
                    <a:pt x="328539" y="233382"/>
                    <a:pt x="307755" y="162579"/>
                  </a:cubicBezTo>
                  <a:cubicBezTo>
                    <a:pt x="284052" y="232566"/>
                    <a:pt x="263569" y="303627"/>
                    <a:pt x="241112" y="374044"/>
                  </a:cubicBezTo>
                  <a:close/>
                </a:path>
              </a:pathLst>
            </a:custGeom>
            <a:grpFill/>
            <a:ln w="42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7" name="任意多边形: 形状 46"/>
            <p:cNvSpPr/>
            <p:nvPr/>
          </p:nvSpPr>
          <p:spPr>
            <a:xfrm>
              <a:off x="6097023" y="3844063"/>
              <a:ext cx="608940" cy="604382"/>
            </a:xfrm>
            <a:custGeom>
              <a:avLst/>
              <a:gdLst>
                <a:gd name="connsiteX0" fmla="*/ 0 w 608940"/>
                <a:gd name="connsiteY0" fmla="*/ 6281 h 604382"/>
                <a:gd name="connsiteX1" fmla="*/ 188166 w 608940"/>
                <a:gd name="connsiteY1" fmla="*/ 6582 h 604382"/>
                <a:gd name="connsiteX2" fmla="*/ 308443 w 608940"/>
                <a:gd name="connsiteY2" fmla="*/ 236220 h 604382"/>
                <a:gd name="connsiteX3" fmla="*/ 424898 w 608940"/>
                <a:gd name="connsiteY3" fmla="*/ 5894 h 604382"/>
                <a:gd name="connsiteX4" fmla="*/ 608941 w 608940"/>
                <a:gd name="connsiteY4" fmla="*/ 6281 h 604382"/>
                <a:gd name="connsiteX5" fmla="*/ 404372 w 608940"/>
                <a:gd name="connsiteY5" fmla="*/ 362317 h 604382"/>
                <a:gd name="connsiteX6" fmla="*/ 390674 w 608940"/>
                <a:gd name="connsiteY6" fmla="*/ 394883 h 604382"/>
                <a:gd name="connsiteX7" fmla="*/ 390588 w 608940"/>
                <a:gd name="connsiteY7" fmla="*/ 597454 h 604382"/>
                <a:gd name="connsiteX8" fmla="*/ 217795 w 608940"/>
                <a:gd name="connsiteY8" fmla="*/ 597325 h 604382"/>
                <a:gd name="connsiteX9" fmla="*/ 217194 w 608940"/>
                <a:gd name="connsiteY9" fmla="*/ 386118 h 604382"/>
                <a:gd name="connsiteX10" fmla="*/ 112462 w 608940"/>
                <a:gd name="connsiteY10" fmla="*/ 203181 h 604382"/>
                <a:gd name="connsiteX11" fmla="*/ 0 w 608940"/>
                <a:gd name="connsiteY11" fmla="*/ 6281 h 604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8940" h="604382">
                  <a:moveTo>
                    <a:pt x="0" y="6281"/>
                  </a:moveTo>
                  <a:cubicBezTo>
                    <a:pt x="62307" y="-1624"/>
                    <a:pt x="125902" y="-2655"/>
                    <a:pt x="188166" y="6582"/>
                  </a:cubicBezTo>
                  <a:cubicBezTo>
                    <a:pt x="228100" y="83228"/>
                    <a:pt x="268336" y="159660"/>
                    <a:pt x="308443" y="236220"/>
                  </a:cubicBezTo>
                  <a:cubicBezTo>
                    <a:pt x="347433" y="159531"/>
                    <a:pt x="385478" y="82369"/>
                    <a:pt x="424898" y="5894"/>
                  </a:cubicBezTo>
                  <a:cubicBezTo>
                    <a:pt x="485916" y="-1753"/>
                    <a:pt x="547922" y="-2140"/>
                    <a:pt x="608941" y="6281"/>
                  </a:cubicBezTo>
                  <a:cubicBezTo>
                    <a:pt x="541567" y="125418"/>
                    <a:pt x="472433" y="243567"/>
                    <a:pt x="404372" y="362317"/>
                  </a:cubicBezTo>
                  <a:cubicBezTo>
                    <a:pt x="399176" y="372843"/>
                    <a:pt x="389472" y="382295"/>
                    <a:pt x="390674" y="394883"/>
                  </a:cubicBezTo>
                  <a:cubicBezTo>
                    <a:pt x="390717" y="462421"/>
                    <a:pt x="390888" y="529959"/>
                    <a:pt x="390588" y="597454"/>
                  </a:cubicBezTo>
                  <a:cubicBezTo>
                    <a:pt x="333348" y="606606"/>
                    <a:pt x="274992" y="606820"/>
                    <a:pt x="217795" y="597325"/>
                  </a:cubicBezTo>
                  <a:cubicBezTo>
                    <a:pt x="217322" y="526952"/>
                    <a:pt x="218611" y="456449"/>
                    <a:pt x="217194" y="386118"/>
                  </a:cubicBezTo>
                  <a:cubicBezTo>
                    <a:pt x="183872" y="324294"/>
                    <a:pt x="147501" y="264060"/>
                    <a:pt x="112462" y="203181"/>
                  </a:cubicBezTo>
                  <a:cubicBezTo>
                    <a:pt x="74588" y="137791"/>
                    <a:pt x="37831" y="71714"/>
                    <a:pt x="0" y="6281"/>
                  </a:cubicBezTo>
                  <a:close/>
                </a:path>
              </a:pathLst>
            </a:custGeom>
            <a:grpFill/>
            <a:ln w="42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8" name="任意多边形: 形状 47"/>
            <p:cNvSpPr/>
            <p:nvPr/>
          </p:nvSpPr>
          <p:spPr>
            <a:xfrm>
              <a:off x="7408601" y="3843886"/>
              <a:ext cx="538362" cy="607657"/>
            </a:xfrm>
            <a:custGeom>
              <a:avLst/>
              <a:gdLst>
                <a:gd name="connsiteX0" fmla="*/ 1460 w 538362"/>
                <a:gd name="connsiteY0" fmla="*/ 5685 h 607657"/>
                <a:gd name="connsiteX1" fmla="*/ 172621 w 538362"/>
                <a:gd name="connsiteY1" fmla="*/ 5341 h 607657"/>
                <a:gd name="connsiteX2" fmla="*/ 173394 w 538362"/>
                <a:gd name="connsiteY2" fmla="*/ 352269 h 607657"/>
                <a:gd name="connsiteX3" fmla="*/ 199030 w 538362"/>
                <a:gd name="connsiteY3" fmla="*/ 454779 h 607657"/>
                <a:gd name="connsiteX4" fmla="*/ 267047 w 538362"/>
                <a:gd name="connsiteY4" fmla="*/ 477764 h 607657"/>
                <a:gd name="connsiteX5" fmla="*/ 341807 w 538362"/>
                <a:gd name="connsiteY5" fmla="*/ 452760 h 607657"/>
                <a:gd name="connsiteX6" fmla="*/ 364866 w 538362"/>
                <a:gd name="connsiteY6" fmla="*/ 352054 h 607657"/>
                <a:gd name="connsiteX7" fmla="*/ 365768 w 538362"/>
                <a:gd name="connsiteY7" fmla="*/ 5341 h 607657"/>
                <a:gd name="connsiteX8" fmla="*/ 537831 w 538362"/>
                <a:gd name="connsiteY8" fmla="*/ 5298 h 607657"/>
                <a:gd name="connsiteX9" fmla="*/ 538303 w 538362"/>
                <a:gd name="connsiteY9" fmla="*/ 330658 h 607657"/>
                <a:gd name="connsiteX10" fmla="*/ 521900 w 538362"/>
                <a:gd name="connsiteY10" fmla="*/ 468269 h 607657"/>
                <a:gd name="connsiteX11" fmla="*/ 462856 w 538362"/>
                <a:gd name="connsiteY11" fmla="*/ 556860 h 607657"/>
                <a:gd name="connsiteX12" fmla="*/ 224365 w 538362"/>
                <a:gd name="connsiteY12" fmla="*/ 606267 h 607657"/>
                <a:gd name="connsiteX13" fmla="*/ 90562 w 538362"/>
                <a:gd name="connsiteY13" fmla="*/ 567772 h 607657"/>
                <a:gd name="connsiteX14" fmla="*/ 16274 w 538362"/>
                <a:gd name="connsiteY14" fmla="*/ 468398 h 607657"/>
                <a:gd name="connsiteX15" fmla="*/ 129 w 538362"/>
                <a:gd name="connsiteY15" fmla="*/ 347844 h 607657"/>
                <a:gd name="connsiteX16" fmla="*/ 0 w 538362"/>
                <a:gd name="connsiteY16" fmla="*/ 16941 h 607657"/>
                <a:gd name="connsiteX17" fmla="*/ 1460 w 538362"/>
                <a:gd name="connsiteY17" fmla="*/ 5685 h 60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38362" h="607657">
                  <a:moveTo>
                    <a:pt x="1460" y="5685"/>
                  </a:moveTo>
                  <a:cubicBezTo>
                    <a:pt x="58099" y="-2349"/>
                    <a:pt x="115854" y="-1318"/>
                    <a:pt x="172621" y="5341"/>
                  </a:cubicBezTo>
                  <a:cubicBezTo>
                    <a:pt x="173866" y="120955"/>
                    <a:pt x="172364" y="236612"/>
                    <a:pt x="173394" y="352269"/>
                  </a:cubicBezTo>
                  <a:cubicBezTo>
                    <a:pt x="174983" y="387284"/>
                    <a:pt x="176142" y="426080"/>
                    <a:pt x="199030" y="454779"/>
                  </a:cubicBezTo>
                  <a:cubicBezTo>
                    <a:pt x="215261" y="474800"/>
                    <a:pt x="243130" y="477034"/>
                    <a:pt x="267047" y="477764"/>
                  </a:cubicBezTo>
                  <a:cubicBezTo>
                    <a:pt x="293327" y="477635"/>
                    <a:pt x="324245" y="475187"/>
                    <a:pt x="341807" y="452760"/>
                  </a:cubicBezTo>
                  <a:cubicBezTo>
                    <a:pt x="364008" y="424275"/>
                    <a:pt x="362290" y="386210"/>
                    <a:pt x="364866" y="352054"/>
                  </a:cubicBezTo>
                  <a:cubicBezTo>
                    <a:pt x="366283" y="236526"/>
                    <a:pt x="364437" y="120912"/>
                    <a:pt x="365768" y="5341"/>
                  </a:cubicBezTo>
                  <a:cubicBezTo>
                    <a:pt x="422836" y="-1619"/>
                    <a:pt x="480720" y="-1662"/>
                    <a:pt x="537831" y="5298"/>
                  </a:cubicBezTo>
                  <a:cubicBezTo>
                    <a:pt x="538905" y="113737"/>
                    <a:pt x="537960" y="222176"/>
                    <a:pt x="538303" y="330658"/>
                  </a:cubicBezTo>
                  <a:cubicBezTo>
                    <a:pt x="538733" y="376887"/>
                    <a:pt x="536070" y="423932"/>
                    <a:pt x="521900" y="468269"/>
                  </a:cubicBezTo>
                  <a:cubicBezTo>
                    <a:pt x="510950" y="502468"/>
                    <a:pt x="491369" y="534605"/>
                    <a:pt x="462856" y="556860"/>
                  </a:cubicBezTo>
                  <a:cubicBezTo>
                    <a:pt x="395655" y="608888"/>
                    <a:pt x="305437" y="610263"/>
                    <a:pt x="224365" y="606267"/>
                  </a:cubicBezTo>
                  <a:cubicBezTo>
                    <a:pt x="177817" y="603131"/>
                    <a:pt x="130368" y="593163"/>
                    <a:pt x="90562" y="567772"/>
                  </a:cubicBezTo>
                  <a:cubicBezTo>
                    <a:pt x="54706" y="545174"/>
                    <a:pt x="28641" y="508698"/>
                    <a:pt x="16274" y="468398"/>
                  </a:cubicBezTo>
                  <a:cubicBezTo>
                    <a:pt x="4380" y="429388"/>
                    <a:pt x="300" y="388444"/>
                    <a:pt x="129" y="347844"/>
                  </a:cubicBezTo>
                  <a:cubicBezTo>
                    <a:pt x="0" y="237514"/>
                    <a:pt x="257" y="127228"/>
                    <a:pt x="0" y="16941"/>
                  </a:cubicBezTo>
                  <a:cubicBezTo>
                    <a:pt x="343" y="14149"/>
                    <a:pt x="1074" y="8520"/>
                    <a:pt x="1460" y="5685"/>
                  </a:cubicBezTo>
                  <a:close/>
                </a:path>
              </a:pathLst>
            </a:custGeom>
            <a:grpFill/>
            <a:ln w="42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9" name="任意多边形: 形状 48"/>
            <p:cNvSpPr/>
            <p:nvPr/>
          </p:nvSpPr>
          <p:spPr>
            <a:xfrm>
              <a:off x="10051466" y="3843973"/>
              <a:ext cx="619160" cy="604635"/>
            </a:xfrm>
            <a:custGeom>
              <a:avLst/>
              <a:gdLst>
                <a:gd name="connsiteX0" fmla="*/ 219513 w 619160"/>
                <a:gd name="connsiteY0" fmla="*/ 5598 h 604635"/>
                <a:gd name="connsiteX1" fmla="*/ 402611 w 619160"/>
                <a:gd name="connsiteY1" fmla="*/ 5555 h 604635"/>
                <a:gd name="connsiteX2" fmla="*/ 619160 w 619160"/>
                <a:gd name="connsiteY2" fmla="*/ 597630 h 604635"/>
                <a:gd name="connsiteX3" fmla="*/ 440399 w 619160"/>
                <a:gd name="connsiteY3" fmla="*/ 597759 h 604635"/>
                <a:gd name="connsiteX4" fmla="*/ 402654 w 619160"/>
                <a:gd name="connsiteY4" fmla="*/ 483477 h 604635"/>
                <a:gd name="connsiteX5" fmla="*/ 278212 w 619160"/>
                <a:gd name="connsiteY5" fmla="*/ 495807 h 604635"/>
                <a:gd name="connsiteX6" fmla="*/ 205685 w 619160"/>
                <a:gd name="connsiteY6" fmla="*/ 484422 h 604635"/>
                <a:gd name="connsiteX7" fmla="*/ 169529 w 619160"/>
                <a:gd name="connsiteY7" fmla="*/ 597115 h 604635"/>
                <a:gd name="connsiteX8" fmla="*/ 0 w 619160"/>
                <a:gd name="connsiteY8" fmla="*/ 596556 h 604635"/>
                <a:gd name="connsiteX9" fmla="*/ 219513 w 619160"/>
                <a:gd name="connsiteY9" fmla="*/ 5598 h 604635"/>
                <a:gd name="connsiteX10" fmla="*/ 241240 w 619160"/>
                <a:gd name="connsiteY10" fmla="*/ 374050 h 604635"/>
                <a:gd name="connsiteX11" fmla="*/ 369160 w 619160"/>
                <a:gd name="connsiteY11" fmla="*/ 374394 h 604635"/>
                <a:gd name="connsiteX12" fmla="*/ 306595 w 619160"/>
                <a:gd name="connsiteY12" fmla="*/ 161683 h 604635"/>
                <a:gd name="connsiteX13" fmla="*/ 241240 w 619160"/>
                <a:gd name="connsiteY13" fmla="*/ 374050 h 604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60" h="604635">
                  <a:moveTo>
                    <a:pt x="219513" y="5598"/>
                  </a:moveTo>
                  <a:cubicBezTo>
                    <a:pt x="280273" y="-2136"/>
                    <a:pt x="341808" y="-1577"/>
                    <a:pt x="402611" y="5555"/>
                  </a:cubicBezTo>
                  <a:cubicBezTo>
                    <a:pt x="474838" y="202885"/>
                    <a:pt x="547751" y="400000"/>
                    <a:pt x="619160" y="597630"/>
                  </a:cubicBezTo>
                  <a:cubicBezTo>
                    <a:pt x="559859" y="605192"/>
                    <a:pt x="499485" y="608543"/>
                    <a:pt x="440399" y="597759"/>
                  </a:cubicBezTo>
                  <a:cubicBezTo>
                    <a:pt x="427302" y="559823"/>
                    <a:pt x="415278" y="521543"/>
                    <a:pt x="402654" y="483477"/>
                  </a:cubicBezTo>
                  <a:cubicBezTo>
                    <a:pt x="361818" y="492156"/>
                    <a:pt x="320036" y="498428"/>
                    <a:pt x="278212" y="495807"/>
                  </a:cubicBezTo>
                  <a:cubicBezTo>
                    <a:pt x="253650" y="494519"/>
                    <a:pt x="229646" y="489105"/>
                    <a:pt x="205685" y="484422"/>
                  </a:cubicBezTo>
                  <a:cubicBezTo>
                    <a:pt x="193534" y="521972"/>
                    <a:pt x="181166" y="559436"/>
                    <a:pt x="169529" y="597115"/>
                  </a:cubicBezTo>
                  <a:cubicBezTo>
                    <a:pt x="113621" y="609445"/>
                    <a:pt x="56081" y="604289"/>
                    <a:pt x="0" y="596556"/>
                  </a:cubicBezTo>
                  <a:cubicBezTo>
                    <a:pt x="73085" y="399527"/>
                    <a:pt x="146385" y="202584"/>
                    <a:pt x="219513" y="5598"/>
                  </a:cubicBezTo>
                  <a:moveTo>
                    <a:pt x="241240" y="374050"/>
                  </a:moveTo>
                  <a:cubicBezTo>
                    <a:pt x="282850" y="385435"/>
                    <a:pt x="327422" y="385091"/>
                    <a:pt x="369160" y="374394"/>
                  </a:cubicBezTo>
                  <a:cubicBezTo>
                    <a:pt x="347690" y="303676"/>
                    <a:pt x="327594" y="232529"/>
                    <a:pt x="306595" y="161683"/>
                  </a:cubicBezTo>
                  <a:cubicBezTo>
                    <a:pt x="284267" y="232271"/>
                    <a:pt x="262925" y="303204"/>
                    <a:pt x="241240" y="374050"/>
                  </a:cubicBezTo>
                  <a:close/>
                </a:path>
              </a:pathLst>
            </a:custGeom>
            <a:grpFill/>
            <a:ln w="42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0" name="任意多边形: 形状 49"/>
            <p:cNvSpPr/>
            <p:nvPr/>
          </p:nvSpPr>
          <p:spPr>
            <a:xfrm>
              <a:off x="10734323" y="3844275"/>
              <a:ext cx="407770" cy="598993"/>
            </a:xfrm>
            <a:custGeom>
              <a:avLst/>
              <a:gdLst>
                <a:gd name="connsiteX0" fmla="*/ 71 w 407770"/>
                <a:gd name="connsiteY0" fmla="*/ 6112 h 598993"/>
                <a:gd name="connsiteX1" fmla="*/ 173852 w 407770"/>
                <a:gd name="connsiteY1" fmla="*/ 6069 h 598993"/>
                <a:gd name="connsiteX2" fmla="*/ 173938 w 407770"/>
                <a:gd name="connsiteY2" fmla="*/ 468911 h 598993"/>
                <a:gd name="connsiteX3" fmla="*/ 400191 w 407770"/>
                <a:gd name="connsiteY3" fmla="*/ 468954 h 598993"/>
                <a:gd name="connsiteX4" fmla="*/ 400148 w 407770"/>
                <a:gd name="connsiteY4" fmla="*/ 598961 h 598993"/>
                <a:gd name="connsiteX5" fmla="*/ 28 w 407770"/>
                <a:gd name="connsiteY5" fmla="*/ 598961 h 598993"/>
                <a:gd name="connsiteX6" fmla="*/ 71 w 407770"/>
                <a:gd name="connsiteY6" fmla="*/ 6112 h 598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7770" h="598993">
                  <a:moveTo>
                    <a:pt x="71" y="6112"/>
                  </a:moveTo>
                  <a:cubicBezTo>
                    <a:pt x="57697" y="-1922"/>
                    <a:pt x="116183" y="-2137"/>
                    <a:pt x="173852" y="6069"/>
                  </a:cubicBezTo>
                  <a:cubicBezTo>
                    <a:pt x="174066" y="160350"/>
                    <a:pt x="173809" y="314630"/>
                    <a:pt x="173938" y="468911"/>
                  </a:cubicBezTo>
                  <a:cubicBezTo>
                    <a:pt x="249341" y="468954"/>
                    <a:pt x="324744" y="468825"/>
                    <a:pt x="400191" y="468954"/>
                  </a:cubicBezTo>
                  <a:cubicBezTo>
                    <a:pt x="410283" y="511402"/>
                    <a:pt x="410326" y="556513"/>
                    <a:pt x="400148" y="598961"/>
                  </a:cubicBezTo>
                  <a:cubicBezTo>
                    <a:pt x="266775" y="599004"/>
                    <a:pt x="133402" y="599004"/>
                    <a:pt x="28" y="598961"/>
                  </a:cubicBezTo>
                  <a:cubicBezTo>
                    <a:pt x="28" y="401330"/>
                    <a:pt x="-58" y="203700"/>
                    <a:pt x="71" y="6112"/>
                  </a:cubicBezTo>
                  <a:close/>
                </a:path>
              </a:pathLst>
            </a:custGeom>
            <a:grpFill/>
            <a:ln w="42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1" name="任意多边形: 形状 50"/>
            <p:cNvSpPr/>
            <p:nvPr/>
          </p:nvSpPr>
          <p:spPr>
            <a:xfrm>
              <a:off x="11078364" y="3847724"/>
              <a:ext cx="517890" cy="599803"/>
            </a:xfrm>
            <a:custGeom>
              <a:avLst/>
              <a:gdLst>
                <a:gd name="connsiteX0" fmla="*/ 7928 w 517890"/>
                <a:gd name="connsiteY0" fmla="*/ 172 h 599803"/>
                <a:gd name="connsiteX1" fmla="*/ 509173 w 517890"/>
                <a:gd name="connsiteY1" fmla="*/ 0 h 599803"/>
                <a:gd name="connsiteX2" fmla="*/ 517890 w 517890"/>
                <a:gd name="connsiteY2" fmla="*/ 54048 h 599803"/>
                <a:gd name="connsiteX3" fmla="*/ 517890 w 517890"/>
                <a:gd name="connsiteY3" fmla="*/ 75314 h 599803"/>
                <a:gd name="connsiteX4" fmla="*/ 509001 w 517890"/>
                <a:gd name="connsiteY4" fmla="*/ 130136 h 599803"/>
                <a:gd name="connsiteX5" fmla="*/ 345527 w 517890"/>
                <a:gd name="connsiteY5" fmla="*/ 130136 h 599803"/>
                <a:gd name="connsiteX6" fmla="*/ 345527 w 517890"/>
                <a:gd name="connsiteY6" fmla="*/ 592763 h 599803"/>
                <a:gd name="connsiteX7" fmla="*/ 171618 w 517890"/>
                <a:gd name="connsiteY7" fmla="*/ 592763 h 599803"/>
                <a:gd name="connsiteX8" fmla="*/ 171575 w 517890"/>
                <a:gd name="connsiteY8" fmla="*/ 130093 h 599803"/>
                <a:gd name="connsiteX9" fmla="*/ 8014 w 517890"/>
                <a:gd name="connsiteY9" fmla="*/ 130093 h 599803"/>
                <a:gd name="connsiteX10" fmla="*/ 7928 w 517890"/>
                <a:gd name="connsiteY10" fmla="*/ 172 h 599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17890" h="599803">
                  <a:moveTo>
                    <a:pt x="7928" y="172"/>
                  </a:moveTo>
                  <a:cubicBezTo>
                    <a:pt x="175009" y="-172"/>
                    <a:pt x="342092" y="129"/>
                    <a:pt x="509173" y="0"/>
                  </a:cubicBezTo>
                  <a:cubicBezTo>
                    <a:pt x="512523" y="17916"/>
                    <a:pt x="515528" y="35917"/>
                    <a:pt x="517890" y="54048"/>
                  </a:cubicBezTo>
                  <a:lnTo>
                    <a:pt x="517890" y="75314"/>
                  </a:lnTo>
                  <a:cubicBezTo>
                    <a:pt x="515186" y="93617"/>
                    <a:pt x="511836" y="111833"/>
                    <a:pt x="509001" y="130136"/>
                  </a:cubicBezTo>
                  <a:cubicBezTo>
                    <a:pt x="454510" y="130093"/>
                    <a:pt x="399976" y="130093"/>
                    <a:pt x="345527" y="130136"/>
                  </a:cubicBezTo>
                  <a:cubicBezTo>
                    <a:pt x="345527" y="284330"/>
                    <a:pt x="345527" y="438568"/>
                    <a:pt x="345527" y="592763"/>
                  </a:cubicBezTo>
                  <a:cubicBezTo>
                    <a:pt x="287900" y="602129"/>
                    <a:pt x="229201" y="602172"/>
                    <a:pt x="171618" y="592763"/>
                  </a:cubicBezTo>
                  <a:cubicBezTo>
                    <a:pt x="171575" y="438525"/>
                    <a:pt x="171661" y="284287"/>
                    <a:pt x="171575" y="130093"/>
                  </a:cubicBezTo>
                  <a:cubicBezTo>
                    <a:pt x="117039" y="130136"/>
                    <a:pt x="62505" y="130093"/>
                    <a:pt x="8014" y="130093"/>
                  </a:cubicBezTo>
                  <a:cubicBezTo>
                    <a:pt x="-2678" y="87473"/>
                    <a:pt x="-2635" y="42791"/>
                    <a:pt x="7928" y="172"/>
                  </a:cubicBezTo>
                  <a:close/>
                </a:path>
              </a:pathLst>
            </a:custGeom>
            <a:grpFill/>
            <a:ln w="42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52" name="矩形 51"/>
          <p:cNvSpPr/>
          <p:nvPr userDrawn="1"/>
        </p:nvSpPr>
        <p:spPr>
          <a:xfrm>
            <a:off x="0" y="956518"/>
            <a:ext cx="12193905" cy="5764957"/>
          </a:xfrm>
          <a:prstGeom prst="rect">
            <a:avLst/>
          </a:prstGeom>
          <a:solidFill>
            <a:srgbClr val="F9F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6000" y="360000"/>
            <a:ext cx="10800000" cy="720000"/>
          </a:xfrm>
        </p:spPr>
        <p:txBody>
          <a:bodyPr lIns="0" tIns="0" rIns="0" bIns="0"/>
          <a:lstStyle>
            <a:lvl1pPr algn="ctr" fontAlgn="base"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1" y="2130427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4401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1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1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circle/>
      </p:transition>
    </mc:Choice>
    <mc:Fallback>
      <p:transition spd="med">
        <p:circl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1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1" y="1600202"/>
            <a:ext cx="10972801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1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1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circle/>
      </p:transition>
    </mc:Choice>
    <mc:Fallback>
      <p:transition spd="med">
        <p:circl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5" y="4406902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5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9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1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5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7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1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1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circle/>
      </p:transition>
    </mc:Choice>
    <mc:Fallback>
      <p:transition spd="med">
        <p:circl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1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2801" y="1600202"/>
            <a:ext cx="7211484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27484" y="1600202"/>
            <a:ext cx="7213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1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1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circle/>
      </p:transition>
    </mc:Choice>
    <mc:Fallback>
      <p:transition spd="med">
        <p:circl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1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0965" indent="0">
              <a:buNone/>
              <a:defRPr sz="1600" b="1"/>
            </a:lvl4pPr>
            <a:lvl5pPr marL="1828165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0965" indent="0">
              <a:buNone/>
              <a:defRPr sz="1600" b="1"/>
            </a:lvl4pPr>
            <a:lvl5pPr marL="1828165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601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7601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circle/>
      </p:transition>
    </mc:Choice>
    <mc:Fallback>
      <p:transition spd="med">
        <p:circl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1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1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1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circle/>
      </p:transition>
    </mc:Choice>
    <mc:Fallback>
      <p:transition spd="med">
        <p:circl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1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1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circle/>
      </p:transition>
    </mc:Choice>
    <mc:Fallback>
      <p:transition spd="med">
        <p:circl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6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0965" indent="0">
              <a:buNone/>
              <a:defRPr sz="900"/>
            </a:lvl4pPr>
            <a:lvl5pPr marL="1828165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1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1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circle/>
      </p:transition>
    </mc:Choice>
    <mc:Fallback>
      <p:transition spd="med">
        <p:circl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0965" indent="0">
              <a:buNone/>
              <a:defRPr sz="2000"/>
            </a:lvl4pPr>
            <a:lvl5pPr marL="1828165" indent="0">
              <a:buNone/>
              <a:defRPr sz="2000"/>
            </a:lvl5pPr>
            <a:lvl6pPr marL="2285365" indent="0">
              <a:buNone/>
              <a:defRPr sz="2000"/>
            </a:lvl6pPr>
            <a:lvl7pPr marL="2742565" indent="0">
              <a:buNone/>
              <a:defRPr sz="2000"/>
            </a:lvl7pPr>
            <a:lvl8pPr marL="3199765" indent="0">
              <a:buNone/>
              <a:defRPr sz="2000"/>
            </a:lvl8pPr>
            <a:lvl9pPr marL="3656965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0965" indent="0">
              <a:buNone/>
              <a:defRPr sz="900"/>
            </a:lvl4pPr>
            <a:lvl5pPr marL="1828165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1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1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circle/>
      </p:transition>
    </mc:Choice>
    <mc:Fallback>
      <p:transition spd="med">
        <p:circl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1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1" y="1600202"/>
            <a:ext cx="10972801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1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1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circle/>
      </p:transition>
    </mc:Choice>
    <mc:Fallback>
      <p:transition spd="med">
        <p:circl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85601" y="274640"/>
            <a:ext cx="3655484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2800" y="274640"/>
            <a:ext cx="107696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1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1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circle/>
      </p:transition>
    </mc:Choice>
    <mc:Fallback>
      <p:transition spd="med">
        <p:circl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circle/>
      </p:transition>
    </mc:Choice>
    <mc:Fallback>
      <p:transition spd="med">
        <p:circle/>
      </p:transition>
    </mc:Fallback>
  </mc:AlternateContent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circle/>
      </p:transition>
    </mc:Choice>
    <mc:Fallback>
      <p:transition spd="med">
        <p:circle/>
      </p:transition>
    </mc:Fallback>
  </mc:AlternateContent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562707" y="284314"/>
            <a:ext cx="10128738" cy="6057653"/>
          </a:xfrm>
          <a:prstGeom prst="rect">
            <a:avLst/>
          </a:prstGeom>
        </p:spPr>
        <p:txBody>
          <a:bodyPr lIns="105366" tIns="52683" rIns="105366" bIns="52683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17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11555" y="6245004"/>
            <a:ext cx="2844800" cy="476592"/>
          </a:xfrm>
          <a:prstGeom prst="rect">
            <a:avLst/>
          </a:prstGeom>
        </p:spPr>
        <p:txBody>
          <a:bodyPr vert="horz" wrap="square" lIns="105366" tIns="52683" rIns="105366" bIns="52683" numCol="1" anchor="t" anchorCtr="0" compatLnSpc="1"/>
          <a:lstStyle>
            <a:lvl1pPr>
              <a:lnSpc>
                <a:spcPct val="75000"/>
              </a:lnSpc>
              <a:buFont typeface="Wingdings" panose="05000000000000000000" pitchFamily="2" charset="2"/>
              <a:buChar char="•"/>
              <a:defRPr noProof="1">
                <a:latin typeface="方正仿宋_GB2312" panose="02000000000000000000" charset="-122"/>
                <a:ea typeface="方正仿宋_GB2312" panose="02000000000000000000" charset="-122"/>
              </a:defRPr>
            </a:lvl1pPr>
          </a:lstStyle>
          <a:p>
            <a:pPr defTabSz="1053465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zh-CN" sz="2800">
              <a:solidFill>
                <a:srgbClr val="000099"/>
              </a:solidFill>
            </a:endParaRP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1" y="6245004"/>
            <a:ext cx="3860800" cy="476592"/>
          </a:xfrm>
          <a:prstGeom prst="rect">
            <a:avLst/>
          </a:prstGeom>
        </p:spPr>
        <p:txBody>
          <a:bodyPr vert="horz" wrap="square" lIns="105366" tIns="52683" rIns="105366" bIns="52683" numCol="1" anchor="t" anchorCtr="0" compatLnSpc="1"/>
          <a:lstStyle>
            <a:lvl1pPr>
              <a:lnSpc>
                <a:spcPct val="75000"/>
              </a:lnSpc>
              <a:buFont typeface="Wingdings" panose="05000000000000000000" pitchFamily="2" charset="2"/>
              <a:buChar char="•"/>
              <a:defRPr noProof="1">
                <a:latin typeface="方正仿宋_GB2312" panose="02000000000000000000" charset="-122"/>
                <a:ea typeface="方正仿宋_GB2312" panose="02000000000000000000" charset="-122"/>
              </a:defRPr>
            </a:lvl1pPr>
          </a:lstStyle>
          <a:p>
            <a:pPr defTabSz="1053465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zh-CN" sz="2800">
              <a:solidFill>
                <a:srgbClr val="00009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circle/>
      </p:transition>
    </mc:Choice>
    <mc:Fallback>
      <p:transition spd="med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5" Type="http://schemas.openxmlformats.org/officeDocument/2006/relationships/image" Target="../media/image2.png"/><Relationship Id="rId14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1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DC11D-C56D-43F7-9324-A802D50A1050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6EE1C3-4C97-4D89-86D4-AB0FC9C35DC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 userDrawn="1"/>
        </p:nvCxnSpPr>
        <p:spPr>
          <a:xfrm>
            <a:off x="349125" y="764704"/>
            <a:ext cx="11450763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等腰三角形 8"/>
          <p:cNvSpPr/>
          <p:nvPr userDrawn="1"/>
        </p:nvSpPr>
        <p:spPr>
          <a:xfrm rot="5400000">
            <a:off x="241814" y="239826"/>
            <a:ext cx="452661" cy="309068"/>
          </a:xfrm>
          <a:prstGeom prst="triangle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  <p:sp>
        <p:nvSpPr>
          <p:cNvPr id="10" name="等腰三角形 9"/>
          <p:cNvSpPr/>
          <p:nvPr userDrawn="1"/>
        </p:nvSpPr>
        <p:spPr>
          <a:xfrm rot="5400000">
            <a:off x="425319" y="385983"/>
            <a:ext cx="394720" cy="288069"/>
          </a:xfrm>
          <a:prstGeom prst="triangle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8087" y="257175"/>
            <a:ext cx="1846185" cy="41719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</p:sldLayoutIdLst>
  <mc:AlternateContent xmlns:mc="http://schemas.openxmlformats.org/markup-compatibility/2006">
    <mc:Choice xmlns:p14="http://schemas.microsoft.com/office/powerpoint/2010/main" Requires="p14">
      <p:transition spd="med" p14:dur="699">
        <p:circle/>
      </p:transition>
    </mc:Choice>
    <mc:Fallback>
      <p:transition spd="med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6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6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" y="2133600"/>
            <a:ext cx="12188825" cy="207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/>
          <p:nvPr/>
        </p:nvSpPr>
        <p:spPr>
          <a:xfrm flipH="1">
            <a:off x="4161154" y="2438400"/>
            <a:ext cx="3844290" cy="1198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zh-CN" sz="4800" b="1" dirty="0">
                <a:solidFill>
                  <a:schemeClr val="bg1"/>
                </a:solidFill>
                <a:latin typeface="Times New Roman" panose="02020603050405020304" pitchFamily="18" charset="0"/>
                <a:ea typeface="华文楷体" panose="02010600040101010101" charset="-122"/>
                <a:sym typeface="Arial" panose="020B0604020202020204" pitchFamily="34" charset="0"/>
              </a:rPr>
              <a:t>官网更新内容</a:t>
            </a:r>
            <a:endParaRPr lang="zh-CN" sz="4800" b="1" dirty="0">
              <a:solidFill>
                <a:schemeClr val="bg1"/>
              </a:solidFill>
              <a:latin typeface="Times New Roman" panose="02020603050405020304" pitchFamily="18" charset="0"/>
              <a:ea typeface="华文楷体" panose="02010600040101010101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904999" y="4701615"/>
            <a:ext cx="8610600" cy="506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 defTabSz="914400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800" b="1" dirty="0">
                <a:solidFill>
                  <a:srgbClr val="004495"/>
                </a:solidFill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  <a:sym typeface="+mn-ea"/>
              </a:rPr>
              <a:t>浙江华友钴业股份有限公司</a:t>
            </a:r>
            <a:endParaRPr lang="zh-CN" altLang="en-US" sz="1800" b="1" dirty="0">
              <a:solidFill>
                <a:srgbClr val="004495"/>
              </a:solidFill>
              <a:latin typeface="Times New Roman" panose="02020603050405020304" pitchFamily="18" charset="0"/>
              <a:ea typeface="华文楷体" panose="02010600040101010101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0" y="228600"/>
            <a:ext cx="1498600" cy="12172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d" isInverted="1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" name="文本框 25"/>
          <p:cNvSpPr txBox="1"/>
          <p:nvPr/>
        </p:nvSpPr>
        <p:spPr>
          <a:xfrm>
            <a:off x="1143011" y="381045"/>
            <a:ext cx="865879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12700" marR="0" defTabSz="914400" fontAlgn="auto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200" b="1" dirty="0">
                <a:solidFill>
                  <a:srgbClr val="004495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供应链相关</a:t>
            </a:r>
            <a:r>
              <a:rPr lang="en-US" altLang="zh-CN" sz="2200" b="1" dirty="0">
                <a:solidFill>
                  <a:srgbClr val="004495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-</a:t>
            </a:r>
            <a:r>
              <a:rPr lang="zh-CN" altLang="en-US" sz="2200" b="1" dirty="0">
                <a:solidFill>
                  <a:srgbClr val="004495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供应商</a:t>
            </a:r>
            <a:r>
              <a:rPr lang="en-US" altLang="zh-CN" sz="2200" b="1" dirty="0">
                <a:solidFill>
                  <a:srgbClr val="004495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ESG</a:t>
            </a:r>
            <a:r>
              <a:rPr lang="zh-CN" altLang="en-US" sz="2200" b="1" dirty="0">
                <a:solidFill>
                  <a:srgbClr val="004495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计划</a:t>
            </a:r>
            <a:endParaRPr lang="zh-CN" altLang="en-US" sz="2200" b="1" dirty="0">
              <a:solidFill>
                <a:srgbClr val="004495"/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1160" y="838200"/>
            <a:ext cx="11801475" cy="3051810"/>
          </a:xfrm>
          <a:prstGeom prst="rect">
            <a:avLst/>
          </a:prstGeom>
          <a:noFill/>
          <a:ln w="12700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 lIns="144000" tIns="0" rIns="144000" bIns="144000" anchor="t">
            <a:spAutoFit/>
          </a:bodyPr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800" dirty="0">
                <a:uFillTx/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  <a:sym typeface="+mn-ea"/>
              </a:rPr>
              <a:t>可持续供应链</a:t>
            </a:r>
            <a:endParaRPr lang="zh-CN" altLang="en-US" sz="1800" dirty="0">
              <a:uFillTx/>
              <a:latin typeface="Times New Roman" panose="02020603050405020304" pitchFamily="18" charset="0"/>
              <a:ea typeface="华文楷体" panose="02010600040101010101" charset="-122"/>
              <a:cs typeface="Times New Roman" panose="02020603050405020304" pitchFamily="18" charset="0"/>
              <a:sym typeface="+mn-ea"/>
            </a:endParaRPr>
          </a:p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800" dirty="0">
                <a:uFillTx/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  <a:sym typeface="+mn-ea"/>
              </a:rPr>
              <a:t>华友钴业持续完善供应链管理体系，从准入评估、风险管控、供应商沟通与帮扶等多个维度强化供应商管理。致力于与上游供应商建立长期稳定的合作关系，提升本地化采购比例。同时，公司不断提升矿产供应链的透明度以确保产业链可持续发展，有效提升客户信任度。</a:t>
            </a:r>
            <a:endParaRPr lang="zh-CN" altLang="en-US" sz="1800" dirty="0">
              <a:uFillTx/>
              <a:latin typeface="Times New Roman" panose="02020603050405020304" pitchFamily="18" charset="0"/>
              <a:ea typeface="华文楷体" panose="02010600040101010101" charset="-122"/>
              <a:cs typeface="Times New Roman" panose="02020603050405020304" pitchFamily="18" charset="0"/>
              <a:sym typeface="+mn-ea"/>
            </a:endParaRPr>
          </a:p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800" dirty="0">
                <a:uFillTx/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  <a:sym typeface="+mn-ea"/>
              </a:rPr>
              <a:t>公司建立了一套完善的「供应商</a:t>
            </a:r>
            <a:r>
              <a:rPr lang="en-US" altLang="zh-CN" sz="1800" dirty="0">
                <a:uFillTx/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  <a:sym typeface="+mn-ea"/>
              </a:rPr>
              <a:t>ESG</a:t>
            </a:r>
            <a:r>
              <a:rPr lang="zh-CN" altLang="en-US" sz="1800" dirty="0">
                <a:uFillTx/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  <a:sym typeface="+mn-ea"/>
              </a:rPr>
              <a:t>计划」，来降低采购过程中的</a:t>
            </a:r>
            <a:r>
              <a:rPr lang="en-US" altLang="zh-CN" sz="1800" dirty="0">
                <a:uFillTx/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  <a:sym typeface="+mn-ea"/>
              </a:rPr>
              <a:t>ESG</a:t>
            </a:r>
            <a:r>
              <a:rPr lang="zh-CN" altLang="en-US" sz="1800" dirty="0">
                <a:uFillTx/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  <a:sym typeface="+mn-ea"/>
              </a:rPr>
              <a:t>风险，并协助商业合作伙伴逐步提升</a:t>
            </a:r>
            <a:r>
              <a:rPr lang="en-US" altLang="zh-CN" sz="1800" dirty="0">
                <a:uFillTx/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  <a:sym typeface="+mn-ea"/>
              </a:rPr>
              <a:t>ESG</a:t>
            </a:r>
            <a:r>
              <a:rPr lang="zh-CN" altLang="en-US" sz="1800" dirty="0">
                <a:uFillTx/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  <a:sym typeface="+mn-ea"/>
              </a:rPr>
              <a:t>水准。</a:t>
            </a:r>
            <a:endParaRPr lang="zh-CN" altLang="en-US" sz="1800" dirty="0">
              <a:uFillTx/>
              <a:latin typeface="Times New Roman" panose="02020603050405020304" pitchFamily="18" charset="0"/>
              <a:ea typeface="华文楷体" panose="02010600040101010101" charset="-122"/>
              <a:cs typeface="Times New Roman" panose="02020603050405020304" pitchFamily="18" charset="0"/>
              <a:sym typeface="+mn-ea"/>
            </a:endParaRPr>
          </a:p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Ø"/>
            </a:pPr>
            <a:endParaRPr lang="en-US" altLang="zh-CN" sz="1800" b="1" dirty="0">
              <a:uFillTx/>
              <a:latin typeface="Times New Roman" panose="02020603050405020304" pitchFamily="18" charset="0"/>
              <a:ea typeface="华文楷体" panose="02010600040101010101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3657600"/>
            <a:ext cx="6266180" cy="296608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086600" y="4953000"/>
            <a:ext cx="4053840" cy="337185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zh-CN" altLang="en-US" sz="1600">
                <a:solidFill>
                  <a:srgbClr val="4F64AE"/>
                </a:solidFill>
                <a:latin typeface="Source Han Sans CN Light"/>
                <a:ea typeface="Source Han Sans CN Light"/>
              </a:rPr>
              <a:t>华友钴业供应商管理组织架构</a:t>
            </a:r>
            <a:endParaRPr lang="zh-CN" altLang="en-US" sz="1600">
              <a:solidFill>
                <a:srgbClr val="4F64AE"/>
              </a:solidFill>
              <a:latin typeface="Source Han Sans CN Light"/>
              <a:ea typeface="Source Han Sans CN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" name="文本框 25"/>
          <p:cNvSpPr txBox="1"/>
          <p:nvPr/>
        </p:nvSpPr>
        <p:spPr>
          <a:xfrm>
            <a:off x="1143011" y="381045"/>
            <a:ext cx="8658790" cy="7810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12700" marR="0" defTabSz="914400" fontAlgn="auto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200" b="1" dirty="0">
                <a:solidFill>
                  <a:srgbClr val="004495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供应商</a:t>
            </a:r>
            <a:r>
              <a:rPr lang="en-US" altLang="zh-CN" sz="2200" b="1" dirty="0">
                <a:solidFill>
                  <a:srgbClr val="004495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ESG</a:t>
            </a:r>
            <a:r>
              <a:rPr lang="zh-CN" altLang="en-US" sz="2200" b="1" dirty="0">
                <a:solidFill>
                  <a:srgbClr val="004495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计划</a:t>
            </a:r>
            <a:endParaRPr lang="zh-CN" altLang="en-US" sz="2200" b="1" dirty="0">
              <a:solidFill>
                <a:srgbClr val="004495"/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  <a:p>
            <a:pPr marL="12700" marR="0" defTabSz="914400" fontAlgn="auto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2200" b="1" dirty="0">
              <a:solidFill>
                <a:srgbClr val="004495"/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1160" y="838200"/>
            <a:ext cx="7181215" cy="974090"/>
          </a:xfrm>
          <a:prstGeom prst="rect">
            <a:avLst/>
          </a:prstGeom>
          <a:noFill/>
          <a:ln w="12700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lIns="144000" tIns="0" rIns="144000" bIns="144000" anchor="t">
            <a:spAutoFit/>
          </a:bodyPr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8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供应商</a:t>
            </a:r>
            <a:r>
              <a:rPr lang="en-US" altLang="zh-CN" sz="18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ESG</a:t>
            </a:r>
            <a:r>
              <a:rPr lang="zh-CN" altLang="en-US" sz="18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计划执行说明</a:t>
            </a:r>
            <a:endParaRPr lang="zh-CN" altLang="en-US" sz="1800" dirty="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Ø"/>
            </a:pPr>
            <a:endParaRPr lang="zh-CN" altLang="en-US" sz="1800" dirty="0">
              <a:solidFill>
                <a:schemeClr val="tx1"/>
              </a:solidFill>
              <a:uFillTx/>
              <a:latin typeface="华文楷体" panose="02010600040101010101" charset="-122"/>
              <a:ea typeface="华文楷体" panose="02010600040101010101" charset="-122"/>
              <a:cs typeface="Times New Roman" panose="02020603050405020304" pitchFamily="18" charset="0"/>
              <a:sym typeface="+mn-ea"/>
            </a:endParaRPr>
          </a:p>
        </p:txBody>
      </p:sp>
      <p:graphicFrame>
        <p:nvGraphicFramePr>
          <p:cNvPr id="9" name="表格 8"/>
          <p:cNvGraphicFramePr/>
          <p:nvPr/>
        </p:nvGraphicFramePr>
        <p:xfrm>
          <a:off x="820420" y="1371820"/>
          <a:ext cx="10551160" cy="4503420"/>
        </p:xfrm>
        <a:graphic>
          <a:graphicData uri="http://schemas.openxmlformats.org/drawingml/2006/table">
            <a:tbl>
              <a:tblPr firstRow="1">
                <a:tableStyleId>{03138DE9-7923-49E2-9911-EA6C7954B536}</a:tableStyleId>
              </a:tblPr>
              <a:tblGrid>
                <a:gridCol w="1785620"/>
                <a:gridCol w="8765540"/>
              </a:tblGrid>
              <a:tr h="476885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800" spc="120">
                          <a:latin typeface="华文楷体" panose="02010600040101010101" charset="-122"/>
                          <a:ea typeface="华文楷体" panose="02010600040101010101" charset="-122"/>
                        </a:rPr>
                        <a:t>类别</a:t>
                      </a:r>
                      <a:endParaRPr lang="zh-CN" altLang="en-US" sz="1800" spc="12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marL="177800" marR="177800" marT="107950" marB="107950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800" spc="120">
                          <a:latin typeface="华文楷体" panose="02010600040101010101" charset="-122"/>
                          <a:ea typeface="华文楷体" panose="02010600040101010101" charset="-122"/>
                        </a:rPr>
                        <a:t>说明</a:t>
                      </a:r>
                      <a:endParaRPr lang="zh-CN" altLang="en-US" sz="1800" spc="120"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marL="177800" marR="177800" marT="107950" marB="107950" anchor="ctr" anchorCtr="0"/>
                </a:tc>
              </a:tr>
              <a:tr h="43688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华文楷体" panose="02010600040101010101" charset="-122"/>
                          <a:ea typeface="华文楷体" panose="02010600040101010101" charset="-122"/>
                        </a:rPr>
                        <a:t>政策与承诺</a:t>
                      </a:r>
                      <a:endParaRPr lang="zh-CN" altLang="en-US" sz="1600" dirty="0">
                        <a:solidFill>
                          <a:schemeClr val="tx1"/>
                        </a:solidFill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marL="177800" marR="177800" marT="107950" marB="107950" anchor="ctr" anchorCtr="0"/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华文楷体" panose="02010600040101010101" charset="-122"/>
                          <a:ea typeface="华文楷体" panose="02010600040101010101" charset="-122"/>
                        </a:rPr>
                        <a:t>《华友钴业供应商行为准则》《华友钴业供应商管理办法》</a:t>
                      </a:r>
                      <a:endParaRPr lang="zh-CN" altLang="en-US" sz="1600" dirty="0">
                        <a:solidFill>
                          <a:schemeClr val="tx1"/>
                        </a:solidFill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marL="177800" marR="177800" marT="107950" marB="107950" anchor="ctr" anchorCtr="0"/>
                </a:tc>
              </a:tr>
              <a:tr h="638175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华文楷体" panose="02010600040101010101" charset="-122"/>
                          <a:ea typeface="华文楷体" panose="02010600040101010101" charset="-122"/>
                        </a:rPr>
                        <a:t>供应商审核</a:t>
                      </a:r>
                      <a:endParaRPr lang="zh-CN" altLang="en-US" sz="1600" dirty="0">
                        <a:solidFill>
                          <a:schemeClr val="tx1"/>
                        </a:solidFill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marL="177800" marR="177800" marT="107950" marB="107950" anchor="ctr" anchorCtr="0"/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华文楷体" panose="02010600040101010101" charset="-122"/>
                          <a:ea typeface="华文楷体" panose="02010600040101010101" charset="-122"/>
                        </a:rPr>
                        <a:t>供应商须遵守</a:t>
                      </a:r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华文楷体" panose="02010600040101010101" charset="-122"/>
                          <a:ea typeface="华文楷体" panose="02010600040101010101" charset="-122"/>
                          <a:sym typeface="+mn-ea"/>
                        </a:rPr>
                        <a:t>供应商行为准则要求，并积极配合供应商管理办法中对合作方的</a:t>
                      </a:r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华文楷体" panose="02010600040101010101" charset="-122"/>
                          <a:ea typeface="华文楷体" panose="02010600040101010101" charset="-122"/>
                        </a:rPr>
                        <a:t>定期审查、整改、提升需求</a:t>
                      </a:r>
                      <a:endParaRPr lang="zh-CN" altLang="en-US" sz="1600" dirty="0">
                        <a:solidFill>
                          <a:schemeClr val="tx1"/>
                        </a:solidFill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marL="177800" marR="177800" marT="107950" marB="107950" anchor="ctr" anchorCtr="0"/>
                </a:tc>
              </a:tr>
              <a:tr h="83820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华文楷体" panose="02010600040101010101" charset="-122"/>
                          <a:ea typeface="华文楷体" panose="02010600040101010101" charset="-122"/>
                        </a:rPr>
                        <a:t>合作解约</a:t>
                      </a:r>
                      <a:endParaRPr lang="zh-CN" altLang="en-US" sz="1600" dirty="0">
                        <a:solidFill>
                          <a:schemeClr val="tx1"/>
                        </a:solidFill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marL="177800" marR="177800" marT="107950" marB="107950" anchor="ctr" anchorCtr="0"/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buClrTx/>
                        <a:buSzTx/>
                        <a:buFontTx/>
                      </a:pPr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华文楷体" panose="02010600040101010101" charset="-122"/>
                          <a:ea typeface="华文楷体" panose="02010600040101010101" charset="-122"/>
                        </a:rPr>
                        <a:t>如供应商违反</a:t>
                      </a:r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华文楷体" panose="02010600040101010101" charset="-122"/>
                          <a:ea typeface="华文楷体" panose="02010600040101010101" charset="-122"/>
                          <a:sym typeface="+mn-ea"/>
                        </a:rPr>
                        <a:t>供应商行为准则、未达到供应商管理办法评估及整改提升</a:t>
                      </a:r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华文楷体" panose="02010600040101010101" charset="-122"/>
                          <a:ea typeface="华文楷体" panose="02010600040101010101" charset="-122"/>
                          <a:sym typeface="+mn-ea"/>
                        </a:rPr>
                        <a:t>要求</a:t>
                      </a:r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华文楷体" panose="02010600040101010101" charset="-122"/>
                          <a:ea typeface="华文楷体" panose="02010600040101010101" charset="-122"/>
                        </a:rPr>
                        <a:t>或发生特定／重大ESG事件，且未于期限内改善，将保留合约终止之权利</a:t>
                      </a:r>
                      <a:endParaRPr lang="zh-CN" altLang="en-US" sz="1600" dirty="0">
                        <a:solidFill>
                          <a:schemeClr val="tx1"/>
                        </a:solidFill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marL="177800" marR="177800" marT="107950" marB="107950" anchor="ctr" anchorCtr="0"/>
                </a:tc>
              </a:tr>
              <a:tr h="63754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华文楷体" panose="02010600040101010101" charset="-122"/>
                          <a:ea typeface="华文楷体" panose="02010600040101010101" charset="-122"/>
                        </a:rPr>
                        <a:t>奖惩挂钩</a:t>
                      </a:r>
                      <a:endParaRPr lang="zh-CN" altLang="en-US" sz="1600" dirty="0">
                        <a:solidFill>
                          <a:schemeClr val="tx1"/>
                        </a:solidFill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marL="177800" marR="177800" marT="107950" marB="107950" anchor="ctr" anchorCtr="0"/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华文楷体" panose="02010600040101010101" charset="-122"/>
                          <a:ea typeface="华文楷体" panose="02010600040101010101" charset="-122"/>
                          <a:sym typeface="+mn-ea"/>
                        </a:rPr>
                        <a:t>根据供应商管理办法对</a:t>
                      </a:r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华文楷体" panose="02010600040101010101" charset="-122"/>
                          <a:ea typeface="华文楷体" panose="02010600040101010101" charset="-122"/>
                        </a:rPr>
                        <a:t>供应商ESG绩效表现设有奖惩细则，公司将根据权重分数加总，优先选择ESG表现良好的供应商</a:t>
                      </a:r>
                      <a:endParaRPr lang="zh-CN" altLang="en-US" sz="1600" dirty="0">
                        <a:solidFill>
                          <a:schemeClr val="tx1"/>
                        </a:solidFill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marL="177800" marR="177800" marT="107950" marB="107950" anchor="ctr" anchorCtr="0"/>
                </a:tc>
              </a:tr>
              <a:tr h="63754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华文楷体" panose="02010600040101010101" charset="-122"/>
                          <a:ea typeface="华文楷体" panose="02010600040101010101" charset="-122"/>
                        </a:rPr>
                        <a:t>双向培训</a:t>
                      </a:r>
                      <a:endParaRPr lang="zh-CN" altLang="en-US" sz="1600" dirty="0">
                        <a:solidFill>
                          <a:schemeClr val="tx1"/>
                        </a:solidFill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marL="177800" marR="177800" marT="107950" marB="107950" anchor="ctr" anchorCtr="0"/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华文楷体" panose="02010600040101010101" charset="-122"/>
                          <a:ea typeface="华文楷体" panose="02010600040101010101" charset="-122"/>
                        </a:rPr>
                        <a:t>采购中心每年定期对采购人员，及采购相关利益相关方进行ESG培训</a:t>
                      </a:r>
                      <a:br>
                        <a:rPr lang="zh-CN" altLang="en-US" sz="1600" dirty="0">
                          <a:solidFill>
                            <a:schemeClr val="tx1"/>
                          </a:solidFill>
                          <a:latin typeface="华文楷体" panose="02010600040101010101" charset="-122"/>
                          <a:ea typeface="华文楷体" panose="02010600040101010101" charset="-122"/>
                        </a:rPr>
                      </a:br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华文楷体" panose="02010600040101010101" charset="-122"/>
                          <a:ea typeface="华文楷体" panose="02010600040101010101" charset="-122"/>
                        </a:rPr>
                        <a:t>培训含内部课程与第三方培训，确保各方明确公司供应商ESG计划要求及制度细节</a:t>
                      </a:r>
                      <a:endParaRPr lang="zh-CN" altLang="en-US" sz="1600" dirty="0">
                        <a:solidFill>
                          <a:schemeClr val="tx1"/>
                        </a:solidFill>
                        <a:latin typeface="华文楷体" panose="02010600040101010101" charset="-122"/>
                        <a:ea typeface="华文楷体" panose="02010600040101010101" charset="-122"/>
                      </a:endParaRPr>
                    </a:p>
                  </a:txBody>
                  <a:tcPr marL="177800" marR="177800" marT="107950" marB="107950" anchor="ctr" anchorCtr="0"/>
                </a:tc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.xml><?xml version="1.0" encoding="utf-8"?>
<p:tagLst xmlns:p="http://schemas.openxmlformats.org/presentationml/2006/main">
  <p:tag name="COMMONDATA" val="eyJjb3VudCI6NDAsImhkaWQiOiI5NjYzZmY1YjM2MjljMGNhY2M1N2I3N2Q0NWFjNjQ5MiIsInVzZXJDb3VudCI6MX0="/>
  <p:tag name="commondata" val="eyJjb3VudCI6NDEsImhkaWQiOiI4ODRiYWQ5NGJjYzhjMTZjNzAxZTMyMTY5N2ExNzk0ZCIsInVzZXJDb3VudCI6MX0="/>
  <p:tag name="resource_record_key" val="{&quot;10&quot;:[21580906,3481736],&quot;29&quot;:[50000283],&quot;70&quot;:[3328110,3323815,3322139,3319086,3333015,3319084,3312479,3318457,3323793,3322390,3322235,3327011,3312274,3325557,3328082,3322233,3322427,3314340,3321420,3317060,3312417,3322023,3327990,3318903,3312419,3402316,3402308,3333509,3322496,3326190]}"/>
</p:tagLst>
</file>

<file path=ppt/theme/theme1.xml><?xml version="1.0" encoding="utf-8"?>
<a:theme xmlns:a="http://schemas.openxmlformats.org/drawingml/2006/main" name="Office Theme">
  <a:themeElements>
    <a:clrScheme name="自定义 3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83C6"/>
      </a:accent1>
      <a:accent2>
        <a:srgbClr val="2683C6"/>
      </a:accent2>
      <a:accent3>
        <a:srgbClr val="2683C6"/>
      </a:accent3>
      <a:accent4>
        <a:srgbClr val="2683C6"/>
      </a:accent4>
      <a:accent5>
        <a:srgbClr val="2683C6"/>
      </a:accent5>
      <a:accent6>
        <a:srgbClr val="2683C6"/>
      </a:accent6>
      <a:hlink>
        <a:srgbClr val="2683C6"/>
      </a:hlink>
      <a:folHlink>
        <a:srgbClr val="2683C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  <a:prstDash val="dash"/>
        </a:ln>
      </a:spPr>
      <a:bodyPr rtlCol="0" anchor="ctr"/>
      <a:lstStyle>
        <a:defPPr algn="ctr">
          <a:defRPr lang="zh-CN" altLang="en-US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rgbClr val="195F9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12700" cap="flat" cmpd="sng">
          <a:noFill/>
          <a:prstDash val="solid"/>
          <a:miter/>
          <a:headEnd type="none" w="med" len="med"/>
          <a:tailEnd type="none" w="med" len="med"/>
        </a:ln>
      </a:spPr>
      <a:bodyPr lIns="144000" tIns="0" rIns="144000" bIns="144000" anchor="t">
        <a:spAutoFit/>
      </a:bodyPr>
      <a:lstStyle>
        <a:defPPr marL="285750" indent="-285750" fontAlgn="auto">
          <a:lnSpc>
            <a:spcPct val="150000"/>
          </a:lnSpc>
          <a:buFont typeface="Wingdings" panose="05000000000000000000" charset="0"/>
          <a:buChar char="Ø"/>
          <a:defRPr lang="zh-CN" altLang="en-US" sz="1800" dirty="0">
            <a:uFillTx/>
            <a:latin typeface="Times New Roman" panose="02020603050405020304" pitchFamily="18" charset="0"/>
            <a:ea typeface="华文楷体" panose="02010600040101010101" charset="-122"/>
            <a:cs typeface="Times New Roman" panose="02020603050405020304" pitchFamily="18" charset="0"/>
            <a:sym typeface="+mn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DA251D"/>
      </a:accent1>
      <a:accent2>
        <a:srgbClr val="2372B7"/>
      </a:accent2>
      <a:accent3>
        <a:srgbClr val="004499"/>
      </a:accent3>
      <a:accent4>
        <a:srgbClr val="1297C0"/>
      </a:accent4>
      <a:accent5>
        <a:srgbClr val="699D2B"/>
      </a:accent5>
      <a:accent6>
        <a:srgbClr val="7F7F7F"/>
      </a:accent6>
      <a:hlink>
        <a:srgbClr val="4472C4"/>
      </a:hlink>
      <a:folHlink>
        <a:srgbClr val="BFBFB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532</Words>
  <Application>WPS 演示</Application>
  <PresentationFormat>宽屏</PresentationFormat>
  <Paragraphs>43</Paragraphs>
  <Slides>3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</vt:i4>
      </vt:variant>
    </vt:vector>
  </HeadingPairs>
  <TitlesOfParts>
    <vt:vector size="19" baseType="lpstr">
      <vt:lpstr>Arial</vt:lpstr>
      <vt:lpstr>宋体</vt:lpstr>
      <vt:lpstr>Wingdings</vt:lpstr>
      <vt:lpstr>Wingdings</vt:lpstr>
      <vt:lpstr>Times New Roman</vt:lpstr>
      <vt:lpstr>华文楷体</vt:lpstr>
      <vt:lpstr>方正仿宋_GB2312</vt:lpstr>
      <vt:lpstr>仿宋</vt:lpstr>
      <vt:lpstr>Source Han Sans CN Light</vt:lpstr>
      <vt:lpstr>Segoe Print</vt:lpstr>
      <vt:lpstr>微软雅黑</vt:lpstr>
      <vt:lpstr>Arial Unicode MS</vt:lpstr>
      <vt:lpstr>Calibri</vt:lpstr>
      <vt:lpstr>Saturday Sans Regular</vt:lpstr>
      <vt:lpstr>Office Theme</vt:lpstr>
      <vt:lpstr>Office 主题​​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陈颖</dc:creator>
  <cp:lastModifiedBy>吴金凯</cp:lastModifiedBy>
  <cp:revision>360</cp:revision>
  <dcterms:created xsi:type="dcterms:W3CDTF">2014-11-26T04:04:00Z</dcterms:created>
  <dcterms:modified xsi:type="dcterms:W3CDTF">2025-09-29T09:42:26Z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KSOTemplateUUID">
    <vt:lpwstr>v1.0_mb_N9xO7dUoC1vaf9xBacE5IQ==</vt:lpwstr>
  </property>
  <property fmtid="{D5CDD505-2E9C-101B-9397-08002B2CF9AE}" pid="4" name="ICV">
    <vt:lpwstr>99D62575D430467D8222175E2280A2D6_13</vt:lpwstr>
  </property>
</Properties>
</file>